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2FF"/>
    <a:srgbClr val="FC2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624" y="-216"/>
      </p:cViewPr>
      <p:guideLst>
        <p:guide orient="horz" pos="216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30427"/>
            <a:ext cx="62179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886200"/>
            <a:ext cx="51206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74640"/>
            <a:ext cx="16459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74640"/>
            <a:ext cx="48158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4406902"/>
            <a:ext cx="62179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906713"/>
            <a:ext cx="62179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535113"/>
            <a:ext cx="3232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2174875"/>
            <a:ext cx="3232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535113"/>
            <a:ext cx="32334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174875"/>
            <a:ext cx="323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3050"/>
            <a:ext cx="24066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73052"/>
            <a:ext cx="4089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1435102"/>
            <a:ext cx="24066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800600"/>
            <a:ext cx="4389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612775"/>
            <a:ext cx="4389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367338"/>
            <a:ext cx="4389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6583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600202"/>
            <a:ext cx="6583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356352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-1"/>
            <a:ext cx="8548968" cy="6876143"/>
            <a:chOff x="-1" y="-1"/>
            <a:chExt cx="8548968" cy="6876143"/>
          </a:xfrm>
        </p:grpSpPr>
        <p:pic>
          <p:nvPicPr>
            <p:cNvPr id="18" name="Picture 17" descr="reflectio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6876143" cy="6876143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6694714" y="2376714"/>
              <a:ext cx="526143" cy="489857"/>
            </a:xfrm>
            <a:prstGeom prst="straightConnector1">
              <a:avLst/>
            </a:prstGeom>
            <a:ln w="38100" cap="flat" cmpd="sng">
              <a:solidFill>
                <a:srgbClr val="FC28FF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50429" y="2376714"/>
              <a:ext cx="1070428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 rot="16200000">
              <a:off x="6490803" y="1537800"/>
              <a:ext cx="353398" cy="1070429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6395" y="1077765"/>
              <a:ext cx="445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imes New Roman"/>
                  <a:cs typeface="Times New Roman"/>
                </a:rPr>
                <a:t>Reflection</a:t>
              </a:r>
              <a:endParaRPr lang="en-US" sz="3600" dirty="0">
                <a:latin typeface="Times New Roman"/>
                <a:cs typeface="Times New Roman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6989386" y="2203733"/>
              <a:ext cx="325814" cy="345962"/>
            </a:xfrm>
            <a:prstGeom prst="ellipse">
              <a:avLst/>
            </a:prstGeom>
            <a:noFill/>
            <a:ln w="38100" cmpd="sng">
              <a:solidFill>
                <a:srgbClr val="FB02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4840" y="3767802"/>
              <a:ext cx="991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m</a:t>
              </a:r>
              <a:r>
                <a:rPr lang="en-US" sz="4800" i="1" baseline="-25000" dirty="0" smtClean="0">
                  <a:latin typeface="Times New Roman"/>
                  <a:cs typeface="Times New Roman"/>
                </a:rPr>
                <a:t>3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74675" y="2506063"/>
              <a:ext cx="9286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m</a:t>
              </a:r>
              <a:r>
                <a:rPr lang="en-US" sz="4800" i="1" baseline="-25000" dirty="0" smtClean="0">
                  <a:latin typeface="Times New Roman"/>
                  <a:cs typeface="Times New Roman"/>
                </a:rPr>
                <a:t>2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3642" y="2031461"/>
              <a:ext cx="13672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m</a:t>
              </a:r>
              <a:r>
                <a:rPr lang="en-US" sz="4800" i="1" baseline="-25000" dirty="0" smtClean="0">
                  <a:latin typeface="Times New Roman"/>
                  <a:cs typeface="Times New Roman"/>
                </a:rPr>
                <a:t>1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3592720" y="1759546"/>
            <a:ext cx="2308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23606" y="1779084"/>
            <a:ext cx="0" cy="2421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45752" y="834485"/>
            <a:ext cx="212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Times New Roman"/>
                <a:cs typeface="Times New Roman"/>
              </a:rPr>
              <a:t>Δe.x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0995" y="2031461"/>
            <a:ext cx="140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Times New Roman"/>
                <a:cs typeface="Times New Roman"/>
              </a:rPr>
              <a:t>Δe.y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2494" y="2255692"/>
            <a:ext cx="99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Times New Roman"/>
                <a:cs typeface="Times New Roman"/>
              </a:rPr>
              <a:t>m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3</a:t>
            </a:r>
            <a:endParaRPr lang="en-US" sz="4800" i="1" baseline="-250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4686" y="3345789"/>
            <a:ext cx="136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Times New Roman"/>
                <a:cs typeface="Times New Roman"/>
              </a:rPr>
              <a:t>m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1</a:t>
            </a:r>
            <a:endParaRPr lang="en-US" sz="4800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30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11</cp:revision>
  <dcterms:created xsi:type="dcterms:W3CDTF">2017-02-20T16:15:40Z</dcterms:created>
  <dcterms:modified xsi:type="dcterms:W3CDTF">2017-02-27T21:40:24Z</dcterms:modified>
</cp:coreProperties>
</file>