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D1828-7A1F-8649-BBE7-FF1FCC77B9E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113" y="1143000"/>
            <a:ext cx="6327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FC8E-BC65-8449-BE43-96213385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5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5113" y="1143000"/>
            <a:ext cx="6327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9FC8E-BC65-8449-BE43-962133856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1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5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2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CE3F-9175-C14F-A5C9-B16D7D6FD91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9985-4D33-BE49-A87C-08FE406A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42752D0-570A-7B4A-B5CA-58B94E97B926}"/>
              </a:ext>
            </a:extLst>
          </p:cNvPr>
          <p:cNvGrpSpPr/>
          <p:nvPr/>
        </p:nvGrpSpPr>
        <p:grpSpPr>
          <a:xfrm>
            <a:off x="-23354" y="160242"/>
            <a:ext cx="12228134" cy="5705394"/>
            <a:chOff x="-23354" y="634374"/>
            <a:chExt cx="12228134" cy="570539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85AFAE7-841E-1C4B-A610-5135D3458696}"/>
                </a:ext>
              </a:extLst>
            </p:cNvPr>
            <p:cNvGrpSpPr/>
            <p:nvPr/>
          </p:nvGrpSpPr>
          <p:grpSpPr>
            <a:xfrm>
              <a:off x="-23354" y="634374"/>
              <a:ext cx="12228134" cy="5705394"/>
              <a:chOff x="-158823" y="5889088"/>
              <a:chExt cx="12228134" cy="5705394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23ACF387-07FA-F048-AE1F-B5569A385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8823" y="5889088"/>
                <a:ext cx="12228134" cy="5705394"/>
              </a:xfrm>
              <a:prstGeom prst="rect">
                <a:avLst/>
              </a:prstGeom>
            </p:spPr>
          </p:pic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F483AE4-5236-FF49-9710-3C9D39746935}"/>
                  </a:ext>
                </a:extLst>
              </p:cNvPr>
              <p:cNvSpPr/>
              <p:nvPr/>
            </p:nvSpPr>
            <p:spPr>
              <a:xfrm>
                <a:off x="2878667" y="6502400"/>
                <a:ext cx="4724400" cy="4859867"/>
              </a:xfrm>
              <a:custGeom>
                <a:avLst/>
                <a:gdLst>
                  <a:gd name="connsiteX0" fmla="*/ 0 w 4724400"/>
                  <a:gd name="connsiteY0" fmla="*/ 829733 h 4859867"/>
                  <a:gd name="connsiteX1" fmla="*/ 1473200 w 4724400"/>
                  <a:gd name="connsiteY1" fmla="*/ 152400 h 4859867"/>
                  <a:gd name="connsiteX2" fmla="*/ 2878666 w 4724400"/>
                  <a:gd name="connsiteY2" fmla="*/ 0 h 4859867"/>
                  <a:gd name="connsiteX3" fmla="*/ 4250266 w 4724400"/>
                  <a:gd name="connsiteY3" fmla="*/ 1710267 h 4859867"/>
                  <a:gd name="connsiteX4" fmla="*/ 4724400 w 4724400"/>
                  <a:gd name="connsiteY4" fmla="*/ 4114800 h 4859867"/>
                  <a:gd name="connsiteX5" fmla="*/ 2607733 w 4724400"/>
                  <a:gd name="connsiteY5" fmla="*/ 4859867 h 4859867"/>
                  <a:gd name="connsiteX6" fmla="*/ 778933 w 4724400"/>
                  <a:gd name="connsiteY6" fmla="*/ 4656667 h 4859867"/>
                  <a:gd name="connsiteX7" fmla="*/ 0 w 4724400"/>
                  <a:gd name="connsiteY7" fmla="*/ 829733 h 4859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4400" h="4859867">
                    <a:moveTo>
                      <a:pt x="0" y="829733"/>
                    </a:moveTo>
                    <a:lnTo>
                      <a:pt x="1473200" y="152400"/>
                    </a:lnTo>
                    <a:lnTo>
                      <a:pt x="2878666" y="0"/>
                    </a:lnTo>
                    <a:lnTo>
                      <a:pt x="4250266" y="1710267"/>
                    </a:lnTo>
                    <a:lnTo>
                      <a:pt x="4724400" y="4114800"/>
                    </a:lnTo>
                    <a:lnTo>
                      <a:pt x="2607733" y="4859867"/>
                    </a:lnTo>
                    <a:lnTo>
                      <a:pt x="778933" y="4656667"/>
                    </a:lnTo>
                    <a:lnTo>
                      <a:pt x="0" y="8297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9A28F5-ABDA-7748-B530-45501C26AA79}"/>
                </a:ext>
              </a:extLst>
            </p:cNvPr>
            <p:cNvGrpSpPr/>
            <p:nvPr/>
          </p:nvGrpSpPr>
          <p:grpSpPr>
            <a:xfrm>
              <a:off x="3038360" y="1378423"/>
              <a:ext cx="4615511" cy="4785312"/>
              <a:chOff x="3901956" y="1547755"/>
              <a:chExt cx="3734336" cy="398074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72B9474-4C21-8549-A90A-FF8F2E144255}"/>
                  </a:ext>
                </a:extLst>
              </p:cNvPr>
              <p:cNvSpPr/>
              <p:nvPr/>
            </p:nvSpPr>
            <p:spPr>
              <a:xfrm>
                <a:off x="5636712" y="3369501"/>
                <a:ext cx="100208" cy="10020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6DBEC98-CC52-6742-B293-CD80962F49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8017" y="3417651"/>
                <a:ext cx="206947" cy="6151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5A9B1DC-44B8-2143-81D8-7A5ED4659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69111" y="5191428"/>
                <a:ext cx="392746" cy="6147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2311765C-69EC-C040-AB5B-1BF5310B1A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7387" y="4395034"/>
                <a:ext cx="251275" cy="340062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9F4AB773-8754-E245-80A5-02E90CAB3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0924" y="1819375"/>
                <a:ext cx="352344" cy="21343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0256FD7-6083-0D43-8525-213354FC3B66}"/>
                  </a:ext>
                </a:extLst>
              </p:cNvPr>
              <p:cNvSpPr txBox="1"/>
              <p:nvPr/>
            </p:nvSpPr>
            <p:spPr>
              <a:xfrm>
                <a:off x="7349398" y="3475225"/>
                <a:ext cx="286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9C9A43A-065A-8D40-A486-A5299F94D8B5}"/>
                  </a:ext>
                </a:extLst>
              </p:cNvPr>
              <p:cNvSpPr txBox="1"/>
              <p:nvPr/>
            </p:nvSpPr>
            <p:spPr>
              <a:xfrm>
                <a:off x="5761973" y="5159172"/>
                <a:ext cx="286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8B56AF7-7044-4845-96DE-EDFAAFC0D928}"/>
                  </a:ext>
                </a:extLst>
              </p:cNvPr>
              <p:cNvSpPr txBox="1"/>
              <p:nvPr/>
            </p:nvSpPr>
            <p:spPr>
              <a:xfrm>
                <a:off x="4795008" y="4301945"/>
                <a:ext cx="286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4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C81F505-9704-0F45-9FCF-DF4789C3478E}"/>
                  </a:ext>
                </a:extLst>
              </p:cNvPr>
              <p:cNvSpPr txBox="1"/>
              <p:nvPr/>
            </p:nvSpPr>
            <p:spPr>
              <a:xfrm>
                <a:off x="4417089" y="1674407"/>
                <a:ext cx="286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D8D51FE-E35C-994E-82EB-BA43D87C3C9D}"/>
                  </a:ext>
                </a:extLst>
              </p:cNvPr>
              <p:cNvSpPr txBox="1"/>
              <p:nvPr/>
            </p:nvSpPr>
            <p:spPr>
              <a:xfrm>
                <a:off x="5563239" y="2952291"/>
                <a:ext cx="785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(0,0)</a:t>
                </a:r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7BC174C5-DBBC-3241-8800-C935A26B20F4}"/>
                  </a:ext>
                </a:extLst>
              </p:cNvPr>
              <p:cNvSpPr/>
              <p:nvPr/>
            </p:nvSpPr>
            <p:spPr>
              <a:xfrm>
                <a:off x="5115896" y="1551431"/>
                <a:ext cx="1767155" cy="1880170"/>
              </a:xfrm>
              <a:custGeom>
                <a:avLst/>
                <a:gdLst>
                  <a:gd name="connsiteX0" fmla="*/ 0 w 1767155"/>
                  <a:gd name="connsiteY0" fmla="*/ 123290 h 1880170"/>
                  <a:gd name="connsiteX1" fmla="*/ 842481 w 1767155"/>
                  <a:gd name="connsiteY1" fmla="*/ 0 h 1880170"/>
                  <a:gd name="connsiteX2" fmla="*/ 1767155 w 1767155"/>
                  <a:gd name="connsiteY2" fmla="*/ 1202076 h 1880170"/>
                  <a:gd name="connsiteX3" fmla="*/ 575353 w 1767155"/>
                  <a:gd name="connsiteY3" fmla="*/ 1880170 h 1880170"/>
                  <a:gd name="connsiteX4" fmla="*/ 0 w 1767155"/>
                  <a:gd name="connsiteY4" fmla="*/ 123290 h 188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7155" h="1880170">
                    <a:moveTo>
                      <a:pt x="0" y="123290"/>
                    </a:moveTo>
                    <a:lnTo>
                      <a:pt x="842481" y="0"/>
                    </a:lnTo>
                    <a:lnTo>
                      <a:pt x="1767155" y="1202076"/>
                    </a:lnTo>
                    <a:lnTo>
                      <a:pt x="575353" y="1880170"/>
                    </a:lnTo>
                    <a:lnTo>
                      <a:pt x="0" y="12329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E121B036-8606-1649-B1DE-8C807B855F3C}"/>
                  </a:ext>
                </a:extLst>
              </p:cNvPr>
              <p:cNvSpPr/>
              <p:nvPr/>
            </p:nvSpPr>
            <p:spPr>
              <a:xfrm>
                <a:off x="5681131" y="3294799"/>
                <a:ext cx="1767155" cy="1880170"/>
              </a:xfrm>
              <a:custGeom>
                <a:avLst/>
                <a:gdLst>
                  <a:gd name="connsiteX0" fmla="*/ 0 w 1767155"/>
                  <a:gd name="connsiteY0" fmla="*/ 123290 h 1880170"/>
                  <a:gd name="connsiteX1" fmla="*/ 842481 w 1767155"/>
                  <a:gd name="connsiteY1" fmla="*/ 0 h 1880170"/>
                  <a:gd name="connsiteX2" fmla="*/ 1767155 w 1767155"/>
                  <a:gd name="connsiteY2" fmla="*/ 1202076 h 1880170"/>
                  <a:gd name="connsiteX3" fmla="*/ 575353 w 1767155"/>
                  <a:gd name="connsiteY3" fmla="*/ 1880170 h 1880170"/>
                  <a:gd name="connsiteX4" fmla="*/ 0 w 1767155"/>
                  <a:gd name="connsiteY4" fmla="*/ 123290 h 188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7155" h="1880170">
                    <a:moveTo>
                      <a:pt x="0" y="123290"/>
                    </a:moveTo>
                    <a:lnTo>
                      <a:pt x="842481" y="0"/>
                    </a:lnTo>
                    <a:lnTo>
                      <a:pt x="1767155" y="1202076"/>
                    </a:lnTo>
                    <a:lnTo>
                      <a:pt x="575353" y="1880170"/>
                    </a:lnTo>
                    <a:lnTo>
                      <a:pt x="0" y="123290"/>
                    </a:ln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552628C8-4A9B-084A-B511-8F1BADE31BF7}"/>
                  </a:ext>
                </a:extLst>
              </p:cNvPr>
              <p:cNvSpPr/>
              <p:nvPr/>
            </p:nvSpPr>
            <p:spPr>
              <a:xfrm>
                <a:off x="4833268" y="3419605"/>
                <a:ext cx="1767155" cy="1880170"/>
              </a:xfrm>
              <a:custGeom>
                <a:avLst/>
                <a:gdLst>
                  <a:gd name="connsiteX0" fmla="*/ 0 w 1767155"/>
                  <a:gd name="connsiteY0" fmla="*/ 123290 h 1880170"/>
                  <a:gd name="connsiteX1" fmla="*/ 842481 w 1767155"/>
                  <a:gd name="connsiteY1" fmla="*/ 0 h 1880170"/>
                  <a:gd name="connsiteX2" fmla="*/ 1767155 w 1767155"/>
                  <a:gd name="connsiteY2" fmla="*/ 1202076 h 1880170"/>
                  <a:gd name="connsiteX3" fmla="*/ 575353 w 1767155"/>
                  <a:gd name="connsiteY3" fmla="*/ 1880170 h 1880170"/>
                  <a:gd name="connsiteX4" fmla="*/ 0 w 1767155"/>
                  <a:gd name="connsiteY4" fmla="*/ 123290 h 188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7155" h="1880170">
                    <a:moveTo>
                      <a:pt x="0" y="123290"/>
                    </a:moveTo>
                    <a:lnTo>
                      <a:pt x="842481" y="0"/>
                    </a:lnTo>
                    <a:lnTo>
                      <a:pt x="1767155" y="1202076"/>
                    </a:lnTo>
                    <a:lnTo>
                      <a:pt x="575353" y="1880170"/>
                    </a:lnTo>
                    <a:lnTo>
                      <a:pt x="0" y="123290"/>
                    </a:lnTo>
                    <a:close/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AB104962-2946-F94C-BA79-7D1EDA1EFE44}"/>
                  </a:ext>
                </a:extLst>
              </p:cNvPr>
              <p:cNvSpPr/>
              <p:nvPr/>
            </p:nvSpPr>
            <p:spPr>
              <a:xfrm>
                <a:off x="3901956" y="2220925"/>
                <a:ext cx="1767155" cy="1880170"/>
              </a:xfrm>
              <a:custGeom>
                <a:avLst/>
                <a:gdLst>
                  <a:gd name="connsiteX0" fmla="*/ 0 w 1767155"/>
                  <a:gd name="connsiteY0" fmla="*/ 123290 h 1880170"/>
                  <a:gd name="connsiteX1" fmla="*/ 842481 w 1767155"/>
                  <a:gd name="connsiteY1" fmla="*/ 0 h 1880170"/>
                  <a:gd name="connsiteX2" fmla="*/ 1767155 w 1767155"/>
                  <a:gd name="connsiteY2" fmla="*/ 1202076 h 1880170"/>
                  <a:gd name="connsiteX3" fmla="*/ 575353 w 1767155"/>
                  <a:gd name="connsiteY3" fmla="*/ 1880170 h 1880170"/>
                  <a:gd name="connsiteX4" fmla="*/ 0 w 1767155"/>
                  <a:gd name="connsiteY4" fmla="*/ 123290 h 188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7155" h="1880170">
                    <a:moveTo>
                      <a:pt x="0" y="123290"/>
                    </a:moveTo>
                    <a:lnTo>
                      <a:pt x="842481" y="0"/>
                    </a:lnTo>
                    <a:lnTo>
                      <a:pt x="1767155" y="1202076"/>
                    </a:lnTo>
                    <a:lnTo>
                      <a:pt x="575353" y="1880170"/>
                    </a:lnTo>
                    <a:lnTo>
                      <a:pt x="0" y="123290"/>
                    </a:lnTo>
                    <a:close/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DF78B9D8-BC1B-1C4D-933E-5210B8F5E63B}"/>
                  </a:ext>
                </a:extLst>
              </p:cNvPr>
              <p:cNvSpPr/>
              <p:nvPr/>
            </p:nvSpPr>
            <p:spPr>
              <a:xfrm>
                <a:off x="3910156" y="1547755"/>
                <a:ext cx="3534310" cy="3739793"/>
              </a:xfrm>
              <a:custGeom>
                <a:avLst/>
                <a:gdLst>
                  <a:gd name="connsiteX0" fmla="*/ 0 w 3534310"/>
                  <a:gd name="connsiteY0" fmla="*/ 801384 h 3739793"/>
                  <a:gd name="connsiteX1" fmla="*/ 1191802 w 3534310"/>
                  <a:gd name="connsiteY1" fmla="*/ 123290 h 3739793"/>
                  <a:gd name="connsiteX2" fmla="*/ 2044557 w 3534310"/>
                  <a:gd name="connsiteY2" fmla="*/ 0 h 3739793"/>
                  <a:gd name="connsiteX3" fmla="*/ 2969232 w 3534310"/>
                  <a:gd name="connsiteY3" fmla="*/ 1202076 h 3739793"/>
                  <a:gd name="connsiteX4" fmla="*/ 3534310 w 3534310"/>
                  <a:gd name="connsiteY4" fmla="*/ 2958957 h 3739793"/>
                  <a:gd name="connsiteX5" fmla="*/ 2342508 w 3534310"/>
                  <a:gd name="connsiteY5" fmla="*/ 3626777 h 3739793"/>
                  <a:gd name="connsiteX6" fmla="*/ 1489753 w 3534310"/>
                  <a:gd name="connsiteY6" fmla="*/ 3739793 h 3739793"/>
                  <a:gd name="connsiteX7" fmla="*/ 565079 w 3534310"/>
                  <a:gd name="connsiteY7" fmla="*/ 2547991 h 3739793"/>
                  <a:gd name="connsiteX8" fmla="*/ 0 w 3534310"/>
                  <a:gd name="connsiteY8" fmla="*/ 801384 h 373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34310" h="3739793">
                    <a:moveTo>
                      <a:pt x="0" y="801384"/>
                    </a:moveTo>
                    <a:lnTo>
                      <a:pt x="1191802" y="123290"/>
                    </a:lnTo>
                    <a:lnTo>
                      <a:pt x="2044557" y="0"/>
                    </a:lnTo>
                    <a:lnTo>
                      <a:pt x="2969232" y="1202076"/>
                    </a:lnTo>
                    <a:lnTo>
                      <a:pt x="3534310" y="2958957"/>
                    </a:lnTo>
                    <a:lnTo>
                      <a:pt x="2342508" y="3626777"/>
                    </a:lnTo>
                    <a:lnTo>
                      <a:pt x="1489753" y="3739793"/>
                    </a:lnTo>
                    <a:lnTo>
                      <a:pt x="565079" y="2547991"/>
                    </a:lnTo>
                    <a:lnTo>
                      <a:pt x="0" y="801384"/>
                    </a:lnTo>
                    <a:close/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BC1AA6E-FD0E-3141-AEEA-B8C530959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11" y="3511644"/>
                <a:ext cx="352344" cy="21343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1EC5C13D-D621-E14D-9B64-DA5FB3A9A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1902" y="3448244"/>
                <a:ext cx="392746" cy="6147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F52AA9B3-D526-904D-842D-6B85552022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65495" y="3793192"/>
                <a:ext cx="251275" cy="340062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89332E8-1BAF-9347-9940-6DF3B580A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3944" y="3686764"/>
                <a:ext cx="206947" cy="6151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1367F04-D5E5-324F-8712-DBD8FB3F0957}"/>
              </a:ext>
            </a:extLst>
          </p:cNvPr>
          <p:cNvSpPr/>
          <p:nvPr/>
        </p:nvSpPr>
        <p:spPr>
          <a:xfrm>
            <a:off x="537328" y="471340"/>
            <a:ext cx="311084" cy="30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0CF8A-8DEA-124E-B072-BE6D47B5B622}"/>
              </a:ext>
            </a:extLst>
          </p:cNvPr>
          <p:cNvSpPr txBox="1"/>
          <p:nvPr/>
        </p:nvSpPr>
        <p:spPr>
          <a:xfrm>
            <a:off x="448394" y="345448"/>
            <a:ext cx="329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" pitchFamily="2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50547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9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shiva.shahrokhi@gmail.com</cp:lastModifiedBy>
  <cp:revision>6</cp:revision>
  <dcterms:created xsi:type="dcterms:W3CDTF">2018-05-28T03:05:40Z</dcterms:created>
  <dcterms:modified xsi:type="dcterms:W3CDTF">2018-05-30T14:17:20Z</dcterms:modified>
</cp:coreProperties>
</file>