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2801600" cy="10972800"/>
  <p:notesSz cx="12801600" cy="109728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60120" y="3401568"/>
            <a:ext cx="10881360" cy="23042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20240" y="6144768"/>
            <a:ext cx="8961120" cy="274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40080" y="2523744"/>
            <a:ext cx="5568696" cy="72420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592824" y="2523744"/>
            <a:ext cx="5568696" cy="72420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587591" y="6257231"/>
            <a:ext cx="6203340" cy="44466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9690513" y="7109100"/>
            <a:ext cx="2869267" cy="25236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2464392" y="9739447"/>
            <a:ext cx="123189" cy="115570"/>
          </a:xfrm>
          <a:custGeom>
            <a:avLst/>
            <a:gdLst/>
            <a:ahLst/>
            <a:cxnLst/>
            <a:rect l="l" t="t" r="r" b="b"/>
            <a:pathLst>
              <a:path w="123190" h="115570">
                <a:moveTo>
                  <a:pt x="123079" y="57510"/>
                </a:moveTo>
                <a:lnTo>
                  <a:pt x="123079" y="63390"/>
                </a:lnTo>
                <a:lnTo>
                  <a:pt x="122383" y="65349"/>
                </a:lnTo>
                <a:lnTo>
                  <a:pt x="122383" y="67308"/>
                </a:lnTo>
                <a:lnTo>
                  <a:pt x="121687" y="69269"/>
                </a:lnTo>
                <a:lnTo>
                  <a:pt x="120978" y="71233"/>
                </a:lnTo>
                <a:lnTo>
                  <a:pt x="120978" y="73192"/>
                </a:lnTo>
                <a:lnTo>
                  <a:pt x="118877" y="79072"/>
                </a:lnTo>
                <a:lnTo>
                  <a:pt x="117485" y="81031"/>
                </a:lnTo>
                <a:lnTo>
                  <a:pt x="116776" y="82990"/>
                </a:lnTo>
                <a:lnTo>
                  <a:pt x="116093" y="84294"/>
                </a:lnTo>
                <a:lnTo>
                  <a:pt x="114688" y="86255"/>
                </a:lnTo>
                <a:lnTo>
                  <a:pt x="113992" y="88214"/>
                </a:lnTo>
                <a:lnTo>
                  <a:pt x="112587" y="89523"/>
                </a:lnTo>
                <a:lnTo>
                  <a:pt x="111195" y="91484"/>
                </a:lnTo>
                <a:lnTo>
                  <a:pt x="109790" y="92793"/>
                </a:lnTo>
                <a:lnTo>
                  <a:pt x="108398" y="94752"/>
                </a:lnTo>
                <a:lnTo>
                  <a:pt x="106993" y="96053"/>
                </a:lnTo>
                <a:lnTo>
                  <a:pt x="104196" y="98672"/>
                </a:lnTo>
                <a:lnTo>
                  <a:pt x="102804" y="100631"/>
                </a:lnTo>
                <a:lnTo>
                  <a:pt x="101399" y="101936"/>
                </a:lnTo>
                <a:lnTo>
                  <a:pt x="99298" y="103246"/>
                </a:lnTo>
                <a:lnTo>
                  <a:pt x="97906" y="103896"/>
                </a:lnTo>
                <a:lnTo>
                  <a:pt x="95805" y="105205"/>
                </a:lnTo>
                <a:lnTo>
                  <a:pt x="94413" y="106516"/>
                </a:lnTo>
                <a:lnTo>
                  <a:pt x="92312" y="107165"/>
                </a:lnTo>
                <a:lnTo>
                  <a:pt x="90211" y="108475"/>
                </a:lnTo>
                <a:lnTo>
                  <a:pt x="88124" y="109124"/>
                </a:lnTo>
                <a:lnTo>
                  <a:pt x="86719" y="110434"/>
                </a:lnTo>
                <a:lnTo>
                  <a:pt x="84618" y="111084"/>
                </a:lnTo>
                <a:lnTo>
                  <a:pt x="82517" y="111733"/>
                </a:lnTo>
                <a:lnTo>
                  <a:pt x="80416" y="112393"/>
                </a:lnTo>
                <a:lnTo>
                  <a:pt x="78328" y="113044"/>
                </a:lnTo>
                <a:lnTo>
                  <a:pt x="76227" y="113699"/>
                </a:lnTo>
                <a:lnTo>
                  <a:pt x="74126" y="113699"/>
                </a:lnTo>
                <a:lnTo>
                  <a:pt x="72025" y="114353"/>
                </a:lnTo>
                <a:lnTo>
                  <a:pt x="69937" y="114353"/>
                </a:lnTo>
                <a:lnTo>
                  <a:pt x="67836" y="115008"/>
                </a:lnTo>
                <a:lnTo>
                  <a:pt x="55243" y="115008"/>
                </a:lnTo>
                <a:lnTo>
                  <a:pt x="53142" y="114353"/>
                </a:lnTo>
                <a:lnTo>
                  <a:pt x="50345" y="114353"/>
                </a:lnTo>
                <a:lnTo>
                  <a:pt x="48257" y="113699"/>
                </a:lnTo>
                <a:lnTo>
                  <a:pt x="46156" y="113699"/>
                </a:lnTo>
                <a:lnTo>
                  <a:pt x="44055" y="113044"/>
                </a:lnTo>
                <a:lnTo>
                  <a:pt x="42650" y="112393"/>
                </a:lnTo>
                <a:lnTo>
                  <a:pt x="40562" y="111733"/>
                </a:lnTo>
                <a:lnTo>
                  <a:pt x="38461" y="111084"/>
                </a:lnTo>
                <a:lnTo>
                  <a:pt x="36360" y="110434"/>
                </a:lnTo>
                <a:lnTo>
                  <a:pt x="34259" y="109124"/>
                </a:lnTo>
                <a:lnTo>
                  <a:pt x="32158" y="108475"/>
                </a:lnTo>
                <a:lnTo>
                  <a:pt x="30779" y="107165"/>
                </a:lnTo>
                <a:lnTo>
                  <a:pt x="28678" y="106516"/>
                </a:lnTo>
                <a:lnTo>
                  <a:pt x="26577" y="105205"/>
                </a:lnTo>
                <a:lnTo>
                  <a:pt x="25172" y="103896"/>
                </a:lnTo>
                <a:lnTo>
                  <a:pt x="23071" y="103246"/>
                </a:lnTo>
                <a:lnTo>
                  <a:pt x="13984" y="94752"/>
                </a:lnTo>
                <a:lnTo>
                  <a:pt x="12592" y="92793"/>
                </a:lnTo>
                <a:lnTo>
                  <a:pt x="11187" y="91484"/>
                </a:lnTo>
                <a:lnTo>
                  <a:pt x="10491" y="89523"/>
                </a:lnTo>
                <a:lnTo>
                  <a:pt x="9086" y="88214"/>
                </a:lnTo>
                <a:lnTo>
                  <a:pt x="7694" y="86255"/>
                </a:lnTo>
                <a:lnTo>
                  <a:pt x="6985" y="84294"/>
                </a:lnTo>
                <a:lnTo>
                  <a:pt x="5593" y="82990"/>
                </a:lnTo>
                <a:lnTo>
                  <a:pt x="4897" y="81031"/>
                </a:lnTo>
                <a:lnTo>
                  <a:pt x="4188" y="79072"/>
                </a:lnTo>
                <a:lnTo>
                  <a:pt x="695" y="69269"/>
                </a:lnTo>
                <a:lnTo>
                  <a:pt x="695" y="67308"/>
                </a:lnTo>
                <a:lnTo>
                  <a:pt x="0" y="65349"/>
                </a:lnTo>
                <a:lnTo>
                  <a:pt x="0" y="49667"/>
                </a:lnTo>
                <a:lnTo>
                  <a:pt x="695" y="47708"/>
                </a:lnTo>
                <a:lnTo>
                  <a:pt x="695" y="45748"/>
                </a:lnTo>
                <a:lnTo>
                  <a:pt x="5593" y="32027"/>
                </a:lnTo>
                <a:lnTo>
                  <a:pt x="6985" y="30717"/>
                </a:lnTo>
                <a:lnTo>
                  <a:pt x="7694" y="28757"/>
                </a:lnTo>
                <a:lnTo>
                  <a:pt x="9086" y="26798"/>
                </a:lnTo>
                <a:lnTo>
                  <a:pt x="10491" y="25488"/>
                </a:lnTo>
                <a:lnTo>
                  <a:pt x="11187" y="23529"/>
                </a:lnTo>
                <a:lnTo>
                  <a:pt x="12592" y="22224"/>
                </a:lnTo>
                <a:lnTo>
                  <a:pt x="13984" y="20264"/>
                </a:lnTo>
                <a:lnTo>
                  <a:pt x="16781" y="17644"/>
                </a:lnTo>
                <a:lnTo>
                  <a:pt x="18186" y="15685"/>
                </a:lnTo>
                <a:lnTo>
                  <a:pt x="20287" y="14386"/>
                </a:lnTo>
                <a:lnTo>
                  <a:pt x="23071" y="11766"/>
                </a:lnTo>
                <a:lnTo>
                  <a:pt x="25172" y="11116"/>
                </a:lnTo>
                <a:lnTo>
                  <a:pt x="26577" y="9807"/>
                </a:lnTo>
                <a:lnTo>
                  <a:pt x="28678" y="8502"/>
                </a:lnTo>
                <a:lnTo>
                  <a:pt x="30779" y="7847"/>
                </a:lnTo>
                <a:lnTo>
                  <a:pt x="32158" y="6542"/>
                </a:lnTo>
                <a:lnTo>
                  <a:pt x="34259" y="5888"/>
                </a:lnTo>
                <a:lnTo>
                  <a:pt x="36360" y="4588"/>
                </a:lnTo>
                <a:lnTo>
                  <a:pt x="38461" y="3925"/>
                </a:lnTo>
                <a:lnTo>
                  <a:pt x="42650" y="2625"/>
                </a:lnTo>
                <a:lnTo>
                  <a:pt x="44055" y="1962"/>
                </a:lnTo>
                <a:lnTo>
                  <a:pt x="46156" y="1312"/>
                </a:lnTo>
                <a:lnTo>
                  <a:pt x="48257" y="1312"/>
                </a:lnTo>
                <a:lnTo>
                  <a:pt x="50345" y="662"/>
                </a:lnTo>
                <a:lnTo>
                  <a:pt x="53142" y="662"/>
                </a:lnTo>
                <a:lnTo>
                  <a:pt x="55243" y="0"/>
                </a:lnTo>
                <a:lnTo>
                  <a:pt x="67836" y="0"/>
                </a:lnTo>
                <a:lnTo>
                  <a:pt x="69937" y="662"/>
                </a:lnTo>
                <a:lnTo>
                  <a:pt x="72025" y="662"/>
                </a:lnTo>
                <a:lnTo>
                  <a:pt x="74126" y="1312"/>
                </a:lnTo>
                <a:lnTo>
                  <a:pt x="76227" y="1312"/>
                </a:lnTo>
                <a:lnTo>
                  <a:pt x="78328" y="1962"/>
                </a:lnTo>
                <a:lnTo>
                  <a:pt x="84618" y="3925"/>
                </a:lnTo>
                <a:lnTo>
                  <a:pt x="86719" y="4588"/>
                </a:lnTo>
                <a:lnTo>
                  <a:pt x="88124" y="5888"/>
                </a:lnTo>
                <a:lnTo>
                  <a:pt x="90211" y="6542"/>
                </a:lnTo>
                <a:lnTo>
                  <a:pt x="92312" y="7847"/>
                </a:lnTo>
                <a:lnTo>
                  <a:pt x="94413" y="8502"/>
                </a:lnTo>
                <a:lnTo>
                  <a:pt x="95805" y="9807"/>
                </a:lnTo>
                <a:lnTo>
                  <a:pt x="97906" y="11116"/>
                </a:lnTo>
                <a:lnTo>
                  <a:pt x="99298" y="11766"/>
                </a:lnTo>
                <a:lnTo>
                  <a:pt x="101399" y="13076"/>
                </a:lnTo>
                <a:lnTo>
                  <a:pt x="104196" y="15685"/>
                </a:lnTo>
                <a:lnTo>
                  <a:pt x="105588" y="17644"/>
                </a:lnTo>
                <a:lnTo>
                  <a:pt x="106993" y="18955"/>
                </a:lnTo>
                <a:lnTo>
                  <a:pt x="108398" y="20264"/>
                </a:lnTo>
                <a:lnTo>
                  <a:pt x="109790" y="22224"/>
                </a:lnTo>
                <a:lnTo>
                  <a:pt x="111195" y="23529"/>
                </a:lnTo>
                <a:lnTo>
                  <a:pt x="112587" y="25488"/>
                </a:lnTo>
                <a:lnTo>
                  <a:pt x="113992" y="26798"/>
                </a:lnTo>
                <a:lnTo>
                  <a:pt x="114688" y="28757"/>
                </a:lnTo>
                <a:lnTo>
                  <a:pt x="116093" y="30717"/>
                </a:lnTo>
                <a:lnTo>
                  <a:pt x="116776" y="32027"/>
                </a:lnTo>
                <a:lnTo>
                  <a:pt x="117485" y="33986"/>
                </a:lnTo>
                <a:lnTo>
                  <a:pt x="118877" y="35946"/>
                </a:lnTo>
                <a:lnTo>
                  <a:pt x="120978" y="41830"/>
                </a:lnTo>
                <a:lnTo>
                  <a:pt x="120978" y="43789"/>
                </a:lnTo>
                <a:lnTo>
                  <a:pt x="122383" y="47708"/>
                </a:lnTo>
                <a:lnTo>
                  <a:pt x="122383" y="49667"/>
                </a:lnTo>
                <a:lnTo>
                  <a:pt x="123079" y="51628"/>
                </a:lnTo>
                <a:lnTo>
                  <a:pt x="123079" y="57510"/>
                </a:lnTo>
              </a:path>
            </a:pathLst>
          </a:custGeom>
          <a:ln w="2429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2500475" y="8694244"/>
            <a:ext cx="248132" cy="2438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9384500" y="8227471"/>
            <a:ext cx="122555" cy="115570"/>
          </a:xfrm>
          <a:custGeom>
            <a:avLst/>
            <a:gdLst/>
            <a:ahLst/>
            <a:cxnLst/>
            <a:rect l="l" t="t" r="r" b="b"/>
            <a:pathLst>
              <a:path w="122554" h="115570">
                <a:moveTo>
                  <a:pt x="122370" y="57503"/>
                </a:moveTo>
                <a:lnTo>
                  <a:pt x="122370" y="65343"/>
                </a:lnTo>
                <a:lnTo>
                  <a:pt x="121674" y="67306"/>
                </a:lnTo>
                <a:lnTo>
                  <a:pt x="121674" y="69269"/>
                </a:lnTo>
                <a:lnTo>
                  <a:pt x="117485" y="81022"/>
                </a:lnTo>
                <a:lnTo>
                  <a:pt x="116776" y="82335"/>
                </a:lnTo>
                <a:lnTo>
                  <a:pt x="115384" y="84298"/>
                </a:lnTo>
                <a:lnTo>
                  <a:pt x="114675" y="86261"/>
                </a:lnTo>
                <a:lnTo>
                  <a:pt x="113283" y="88212"/>
                </a:lnTo>
                <a:lnTo>
                  <a:pt x="111878" y="89525"/>
                </a:lnTo>
                <a:lnTo>
                  <a:pt x="111195" y="91488"/>
                </a:lnTo>
                <a:lnTo>
                  <a:pt x="108385" y="94089"/>
                </a:lnTo>
                <a:lnTo>
                  <a:pt x="106993" y="96064"/>
                </a:lnTo>
                <a:lnTo>
                  <a:pt x="104183" y="98665"/>
                </a:lnTo>
                <a:lnTo>
                  <a:pt x="102095" y="99978"/>
                </a:lnTo>
                <a:lnTo>
                  <a:pt x="99298" y="102591"/>
                </a:lnTo>
                <a:lnTo>
                  <a:pt x="97197" y="103891"/>
                </a:lnTo>
                <a:lnTo>
                  <a:pt x="95792" y="105204"/>
                </a:lnTo>
                <a:lnTo>
                  <a:pt x="93691" y="105854"/>
                </a:lnTo>
                <a:lnTo>
                  <a:pt x="91603" y="107167"/>
                </a:lnTo>
                <a:lnTo>
                  <a:pt x="90211" y="108467"/>
                </a:lnTo>
                <a:lnTo>
                  <a:pt x="83908" y="110430"/>
                </a:lnTo>
                <a:lnTo>
                  <a:pt x="82503" y="111743"/>
                </a:lnTo>
                <a:lnTo>
                  <a:pt x="80416" y="112393"/>
                </a:lnTo>
                <a:lnTo>
                  <a:pt x="78315" y="112393"/>
                </a:lnTo>
                <a:lnTo>
                  <a:pt x="76214" y="113044"/>
                </a:lnTo>
                <a:lnTo>
                  <a:pt x="72025" y="114344"/>
                </a:lnTo>
                <a:lnTo>
                  <a:pt x="67823" y="114344"/>
                </a:lnTo>
                <a:lnTo>
                  <a:pt x="65722" y="115007"/>
                </a:lnTo>
                <a:lnTo>
                  <a:pt x="56635" y="115007"/>
                </a:lnTo>
                <a:lnTo>
                  <a:pt x="54534" y="114344"/>
                </a:lnTo>
                <a:lnTo>
                  <a:pt x="50345" y="114344"/>
                </a:lnTo>
                <a:lnTo>
                  <a:pt x="46156" y="113044"/>
                </a:lnTo>
                <a:lnTo>
                  <a:pt x="44055" y="112393"/>
                </a:lnTo>
                <a:lnTo>
                  <a:pt x="41954" y="112393"/>
                </a:lnTo>
                <a:lnTo>
                  <a:pt x="39853" y="111743"/>
                </a:lnTo>
                <a:lnTo>
                  <a:pt x="38448" y="110430"/>
                </a:lnTo>
                <a:lnTo>
                  <a:pt x="32158" y="108467"/>
                </a:lnTo>
                <a:lnTo>
                  <a:pt x="30753" y="107167"/>
                </a:lnTo>
                <a:lnTo>
                  <a:pt x="28665" y="105854"/>
                </a:lnTo>
                <a:lnTo>
                  <a:pt x="26564" y="105204"/>
                </a:lnTo>
                <a:lnTo>
                  <a:pt x="25172" y="103891"/>
                </a:lnTo>
                <a:lnTo>
                  <a:pt x="23071" y="102591"/>
                </a:lnTo>
                <a:lnTo>
                  <a:pt x="20274" y="99978"/>
                </a:lnTo>
                <a:lnTo>
                  <a:pt x="18173" y="98665"/>
                </a:lnTo>
                <a:lnTo>
                  <a:pt x="15376" y="96064"/>
                </a:lnTo>
                <a:lnTo>
                  <a:pt x="13971" y="94089"/>
                </a:lnTo>
                <a:lnTo>
                  <a:pt x="11174" y="91488"/>
                </a:lnTo>
                <a:lnTo>
                  <a:pt x="10478" y="89525"/>
                </a:lnTo>
                <a:lnTo>
                  <a:pt x="9086" y="88212"/>
                </a:lnTo>
                <a:lnTo>
                  <a:pt x="7681" y="86261"/>
                </a:lnTo>
                <a:lnTo>
                  <a:pt x="6289" y="82335"/>
                </a:lnTo>
                <a:lnTo>
                  <a:pt x="4884" y="81022"/>
                </a:lnTo>
                <a:lnTo>
                  <a:pt x="1391" y="71220"/>
                </a:lnTo>
                <a:lnTo>
                  <a:pt x="1391" y="69269"/>
                </a:lnTo>
                <a:lnTo>
                  <a:pt x="0" y="65343"/>
                </a:lnTo>
                <a:lnTo>
                  <a:pt x="0" y="49663"/>
                </a:lnTo>
                <a:lnTo>
                  <a:pt x="1391" y="45737"/>
                </a:lnTo>
                <a:lnTo>
                  <a:pt x="1391" y="43774"/>
                </a:lnTo>
                <a:lnTo>
                  <a:pt x="4884" y="33984"/>
                </a:lnTo>
                <a:lnTo>
                  <a:pt x="6289" y="32021"/>
                </a:lnTo>
                <a:lnTo>
                  <a:pt x="6985" y="30720"/>
                </a:lnTo>
                <a:lnTo>
                  <a:pt x="7681" y="28757"/>
                </a:lnTo>
                <a:lnTo>
                  <a:pt x="9086" y="26794"/>
                </a:lnTo>
                <a:lnTo>
                  <a:pt x="10478" y="25494"/>
                </a:lnTo>
                <a:lnTo>
                  <a:pt x="11174" y="23531"/>
                </a:lnTo>
                <a:lnTo>
                  <a:pt x="12579" y="22218"/>
                </a:lnTo>
                <a:lnTo>
                  <a:pt x="13971" y="20255"/>
                </a:lnTo>
                <a:lnTo>
                  <a:pt x="18173" y="16341"/>
                </a:lnTo>
                <a:lnTo>
                  <a:pt x="20274" y="15041"/>
                </a:lnTo>
                <a:lnTo>
                  <a:pt x="23071" y="12415"/>
                </a:lnTo>
                <a:lnTo>
                  <a:pt x="25172" y="11115"/>
                </a:lnTo>
                <a:lnTo>
                  <a:pt x="26564" y="9802"/>
                </a:lnTo>
                <a:lnTo>
                  <a:pt x="28665" y="8502"/>
                </a:lnTo>
                <a:lnTo>
                  <a:pt x="30753" y="7851"/>
                </a:lnTo>
                <a:lnTo>
                  <a:pt x="32158" y="6539"/>
                </a:lnTo>
                <a:lnTo>
                  <a:pt x="36347" y="5238"/>
                </a:lnTo>
                <a:lnTo>
                  <a:pt x="38448" y="3925"/>
                </a:lnTo>
                <a:lnTo>
                  <a:pt x="39853" y="3275"/>
                </a:lnTo>
                <a:lnTo>
                  <a:pt x="41954" y="2625"/>
                </a:lnTo>
                <a:lnTo>
                  <a:pt x="44055" y="1962"/>
                </a:lnTo>
                <a:lnTo>
                  <a:pt x="46156" y="1962"/>
                </a:lnTo>
                <a:lnTo>
                  <a:pt x="50345" y="650"/>
                </a:lnTo>
                <a:lnTo>
                  <a:pt x="54534" y="650"/>
                </a:lnTo>
                <a:lnTo>
                  <a:pt x="56635" y="0"/>
                </a:lnTo>
                <a:lnTo>
                  <a:pt x="65722" y="0"/>
                </a:lnTo>
                <a:lnTo>
                  <a:pt x="67823" y="650"/>
                </a:lnTo>
                <a:lnTo>
                  <a:pt x="72025" y="650"/>
                </a:lnTo>
                <a:lnTo>
                  <a:pt x="76214" y="1962"/>
                </a:lnTo>
                <a:lnTo>
                  <a:pt x="78315" y="1962"/>
                </a:lnTo>
                <a:lnTo>
                  <a:pt x="80416" y="2625"/>
                </a:lnTo>
                <a:lnTo>
                  <a:pt x="82503" y="3275"/>
                </a:lnTo>
                <a:lnTo>
                  <a:pt x="83908" y="3925"/>
                </a:lnTo>
                <a:lnTo>
                  <a:pt x="86009" y="5238"/>
                </a:lnTo>
                <a:lnTo>
                  <a:pt x="90211" y="6539"/>
                </a:lnTo>
                <a:lnTo>
                  <a:pt x="91603" y="7851"/>
                </a:lnTo>
                <a:lnTo>
                  <a:pt x="93691" y="8502"/>
                </a:lnTo>
                <a:lnTo>
                  <a:pt x="95792" y="9802"/>
                </a:lnTo>
                <a:lnTo>
                  <a:pt x="97197" y="11115"/>
                </a:lnTo>
                <a:lnTo>
                  <a:pt x="99298" y="12415"/>
                </a:lnTo>
                <a:lnTo>
                  <a:pt x="102095" y="15041"/>
                </a:lnTo>
                <a:lnTo>
                  <a:pt x="104183" y="16341"/>
                </a:lnTo>
                <a:lnTo>
                  <a:pt x="108385" y="20255"/>
                </a:lnTo>
                <a:lnTo>
                  <a:pt x="109790" y="22218"/>
                </a:lnTo>
                <a:lnTo>
                  <a:pt x="111195" y="23531"/>
                </a:lnTo>
                <a:lnTo>
                  <a:pt x="111878" y="25494"/>
                </a:lnTo>
                <a:lnTo>
                  <a:pt x="113283" y="26794"/>
                </a:lnTo>
                <a:lnTo>
                  <a:pt x="114675" y="28757"/>
                </a:lnTo>
                <a:lnTo>
                  <a:pt x="115384" y="30720"/>
                </a:lnTo>
                <a:lnTo>
                  <a:pt x="116776" y="32021"/>
                </a:lnTo>
                <a:lnTo>
                  <a:pt x="121674" y="45737"/>
                </a:lnTo>
                <a:lnTo>
                  <a:pt x="121674" y="47700"/>
                </a:lnTo>
                <a:lnTo>
                  <a:pt x="122370" y="49663"/>
                </a:lnTo>
                <a:lnTo>
                  <a:pt x="122370" y="57503"/>
                </a:lnTo>
              </a:path>
            </a:pathLst>
          </a:custGeom>
          <a:ln w="2429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2643425" y="7532251"/>
            <a:ext cx="124460" cy="116839"/>
          </a:xfrm>
          <a:custGeom>
            <a:avLst/>
            <a:gdLst/>
            <a:ahLst/>
            <a:cxnLst/>
            <a:rect l="l" t="t" r="r" b="b"/>
            <a:pathLst>
              <a:path w="124459" h="116840">
                <a:moveTo>
                  <a:pt x="124471" y="58153"/>
                </a:moveTo>
                <a:lnTo>
                  <a:pt x="124471" y="64042"/>
                </a:lnTo>
                <a:lnTo>
                  <a:pt x="123775" y="66005"/>
                </a:lnTo>
                <a:lnTo>
                  <a:pt x="123775" y="67956"/>
                </a:lnTo>
                <a:lnTo>
                  <a:pt x="123079" y="70569"/>
                </a:lnTo>
                <a:lnTo>
                  <a:pt x="123079" y="72532"/>
                </a:lnTo>
                <a:lnTo>
                  <a:pt x="121687" y="76446"/>
                </a:lnTo>
                <a:lnTo>
                  <a:pt x="120978" y="77759"/>
                </a:lnTo>
                <a:lnTo>
                  <a:pt x="119586" y="81685"/>
                </a:lnTo>
                <a:lnTo>
                  <a:pt x="118181" y="83636"/>
                </a:lnTo>
                <a:lnTo>
                  <a:pt x="117485" y="85599"/>
                </a:lnTo>
                <a:lnTo>
                  <a:pt x="116080" y="87562"/>
                </a:lnTo>
                <a:lnTo>
                  <a:pt x="115384" y="88874"/>
                </a:lnTo>
                <a:lnTo>
                  <a:pt x="113979" y="90825"/>
                </a:lnTo>
                <a:lnTo>
                  <a:pt x="112587" y="92126"/>
                </a:lnTo>
                <a:lnTo>
                  <a:pt x="111195" y="94089"/>
                </a:lnTo>
                <a:lnTo>
                  <a:pt x="109790" y="95401"/>
                </a:lnTo>
                <a:lnTo>
                  <a:pt x="108398" y="97364"/>
                </a:lnTo>
                <a:lnTo>
                  <a:pt x="104196" y="101278"/>
                </a:lnTo>
                <a:lnTo>
                  <a:pt x="102095" y="102591"/>
                </a:lnTo>
                <a:lnTo>
                  <a:pt x="100703" y="103891"/>
                </a:lnTo>
                <a:lnTo>
                  <a:pt x="98602" y="105204"/>
                </a:lnTo>
                <a:lnTo>
                  <a:pt x="97197" y="106517"/>
                </a:lnTo>
                <a:lnTo>
                  <a:pt x="95096" y="107817"/>
                </a:lnTo>
                <a:lnTo>
                  <a:pt x="93704" y="108467"/>
                </a:lnTo>
                <a:lnTo>
                  <a:pt x="91617" y="109780"/>
                </a:lnTo>
                <a:lnTo>
                  <a:pt x="89516" y="110430"/>
                </a:lnTo>
                <a:lnTo>
                  <a:pt x="87415" y="111731"/>
                </a:lnTo>
                <a:lnTo>
                  <a:pt x="85314" y="112393"/>
                </a:lnTo>
                <a:lnTo>
                  <a:pt x="83226" y="113044"/>
                </a:lnTo>
                <a:lnTo>
                  <a:pt x="81821" y="113694"/>
                </a:lnTo>
                <a:lnTo>
                  <a:pt x="79720" y="114356"/>
                </a:lnTo>
                <a:lnTo>
                  <a:pt x="77619" y="115007"/>
                </a:lnTo>
                <a:lnTo>
                  <a:pt x="74822" y="115007"/>
                </a:lnTo>
                <a:lnTo>
                  <a:pt x="72734" y="115657"/>
                </a:lnTo>
                <a:lnTo>
                  <a:pt x="70633" y="115657"/>
                </a:lnTo>
                <a:lnTo>
                  <a:pt x="68532" y="116319"/>
                </a:lnTo>
                <a:lnTo>
                  <a:pt x="55939" y="116319"/>
                </a:lnTo>
                <a:lnTo>
                  <a:pt x="53155" y="115657"/>
                </a:lnTo>
                <a:lnTo>
                  <a:pt x="51054" y="115657"/>
                </a:lnTo>
                <a:lnTo>
                  <a:pt x="48953" y="115007"/>
                </a:lnTo>
                <a:lnTo>
                  <a:pt x="46852" y="115007"/>
                </a:lnTo>
                <a:lnTo>
                  <a:pt x="44751" y="114356"/>
                </a:lnTo>
                <a:lnTo>
                  <a:pt x="42663" y="113694"/>
                </a:lnTo>
                <a:lnTo>
                  <a:pt x="38461" y="112393"/>
                </a:lnTo>
                <a:lnTo>
                  <a:pt x="37069" y="111731"/>
                </a:lnTo>
                <a:lnTo>
                  <a:pt x="34968" y="110430"/>
                </a:lnTo>
                <a:lnTo>
                  <a:pt x="32867" y="109780"/>
                </a:lnTo>
                <a:lnTo>
                  <a:pt x="30766" y="108467"/>
                </a:lnTo>
                <a:lnTo>
                  <a:pt x="29374" y="107817"/>
                </a:lnTo>
                <a:lnTo>
                  <a:pt x="25172" y="105204"/>
                </a:lnTo>
                <a:lnTo>
                  <a:pt x="23780" y="103891"/>
                </a:lnTo>
                <a:lnTo>
                  <a:pt x="21679" y="102591"/>
                </a:lnTo>
                <a:lnTo>
                  <a:pt x="20274" y="101278"/>
                </a:lnTo>
                <a:lnTo>
                  <a:pt x="12579" y="94089"/>
                </a:lnTo>
                <a:lnTo>
                  <a:pt x="11883" y="92126"/>
                </a:lnTo>
                <a:lnTo>
                  <a:pt x="10491" y="90825"/>
                </a:lnTo>
                <a:lnTo>
                  <a:pt x="9099" y="88874"/>
                </a:lnTo>
                <a:lnTo>
                  <a:pt x="8377" y="87562"/>
                </a:lnTo>
                <a:lnTo>
                  <a:pt x="6998" y="85599"/>
                </a:lnTo>
                <a:lnTo>
                  <a:pt x="6289" y="83636"/>
                </a:lnTo>
                <a:lnTo>
                  <a:pt x="4897" y="81685"/>
                </a:lnTo>
                <a:lnTo>
                  <a:pt x="3492" y="77759"/>
                </a:lnTo>
                <a:lnTo>
                  <a:pt x="2796" y="76446"/>
                </a:lnTo>
                <a:lnTo>
                  <a:pt x="1405" y="72532"/>
                </a:lnTo>
                <a:lnTo>
                  <a:pt x="1405" y="70569"/>
                </a:lnTo>
                <a:lnTo>
                  <a:pt x="695" y="67956"/>
                </a:lnTo>
                <a:lnTo>
                  <a:pt x="0" y="66005"/>
                </a:lnTo>
                <a:lnTo>
                  <a:pt x="0" y="49663"/>
                </a:lnTo>
                <a:lnTo>
                  <a:pt x="1405" y="45750"/>
                </a:lnTo>
                <a:lnTo>
                  <a:pt x="1405" y="43787"/>
                </a:lnTo>
                <a:lnTo>
                  <a:pt x="4188" y="35947"/>
                </a:lnTo>
                <a:lnTo>
                  <a:pt x="4897" y="34634"/>
                </a:lnTo>
                <a:lnTo>
                  <a:pt x="6289" y="32671"/>
                </a:lnTo>
                <a:lnTo>
                  <a:pt x="6998" y="30708"/>
                </a:lnTo>
                <a:lnTo>
                  <a:pt x="8377" y="28757"/>
                </a:lnTo>
                <a:lnTo>
                  <a:pt x="9099" y="27445"/>
                </a:lnTo>
                <a:lnTo>
                  <a:pt x="11883" y="23531"/>
                </a:lnTo>
                <a:lnTo>
                  <a:pt x="12579" y="22230"/>
                </a:lnTo>
                <a:lnTo>
                  <a:pt x="13984" y="20267"/>
                </a:lnTo>
                <a:lnTo>
                  <a:pt x="16085" y="18955"/>
                </a:lnTo>
                <a:lnTo>
                  <a:pt x="20274" y="15029"/>
                </a:lnTo>
                <a:lnTo>
                  <a:pt x="21679" y="13078"/>
                </a:lnTo>
                <a:lnTo>
                  <a:pt x="23780" y="12428"/>
                </a:lnTo>
                <a:lnTo>
                  <a:pt x="25172" y="11115"/>
                </a:lnTo>
                <a:lnTo>
                  <a:pt x="27273" y="9802"/>
                </a:lnTo>
                <a:lnTo>
                  <a:pt x="29374" y="8502"/>
                </a:lnTo>
                <a:lnTo>
                  <a:pt x="30766" y="7839"/>
                </a:lnTo>
                <a:lnTo>
                  <a:pt x="32867" y="6539"/>
                </a:lnTo>
                <a:lnTo>
                  <a:pt x="34968" y="5888"/>
                </a:lnTo>
                <a:lnTo>
                  <a:pt x="37069" y="4576"/>
                </a:lnTo>
                <a:lnTo>
                  <a:pt x="38461" y="3925"/>
                </a:lnTo>
                <a:lnTo>
                  <a:pt x="40562" y="3275"/>
                </a:lnTo>
                <a:lnTo>
                  <a:pt x="42663" y="2625"/>
                </a:lnTo>
                <a:lnTo>
                  <a:pt x="44751" y="1962"/>
                </a:lnTo>
                <a:lnTo>
                  <a:pt x="46852" y="1312"/>
                </a:lnTo>
                <a:lnTo>
                  <a:pt x="48953" y="1312"/>
                </a:lnTo>
                <a:lnTo>
                  <a:pt x="53155" y="0"/>
                </a:lnTo>
                <a:lnTo>
                  <a:pt x="70633" y="0"/>
                </a:lnTo>
                <a:lnTo>
                  <a:pt x="74822" y="1312"/>
                </a:lnTo>
                <a:lnTo>
                  <a:pt x="77619" y="1312"/>
                </a:lnTo>
                <a:lnTo>
                  <a:pt x="79720" y="1962"/>
                </a:lnTo>
                <a:lnTo>
                  <a:pt x="81821" y="2625"/>
                </a:lnTo>
                <a:lnTo>
                  <a:pt x="83226" y="3275"/>
                </a:lnTo>
                <a:lnTo>
                  <a:pt x="87415" y="4576"/>
                </a:lnTo>
                <a:lnTo>
                  <a:pt x="89516" y="5888"/>
                </a:lnTo>
                <a:lnTo>
                  <a:pt x="91617" y="6539"/>
                </a:lnTo>
                <a:lnTo>
                  <a:pt x="93704" y="7839"/>
                </a:lnTo>
                <a:lnTo>
                  <a:pt x="95096" y="8502"/>
                </a:lnTo>
                <a:lnTo>
                  <a:pt x="97197" y="9802"/>
                </a:lnTo>
                <a:lnTo>
                  <a:pt x="98602" y="11115"/>
                </a:lnTo>
                <a:lnTo>
                  <a:pt x="100703" y="12428"/>
                </a:lnTo>
                <a:lnTo>
                  <a:pt x="102095" y="13078"/>
                </a:lnTo>
                <a:lnTo>
                  <a:pt x="109790" y="20267"/>
                </a:lnTo>
                <a:lnTo>
                  <a:pt x="111195" y="22230"/>
                </a:lnTo>
                <a:lnTo>
                  <a:pt x="112587" y="23531"/>
                </a:lnTo>
                <a:lnTo>
                  <a:pt x="115384" y="27445"/>
                </a:lnTo>
                <a:lnTo>
                  <a:pt x="116080" y="28757"/>
                </a:lnTo>
                <a:lnTo>
                  <a:pt x="117485" y="30708"/>
                </a:lnTo>
                <a:lnTo>
                  <a:pt x="118181" y="32671"/>
                </a:lnTo>
                <a:lnTo>
                  <a:pt x="119586" y="34634"/>
                </a:lnTo>
                <a:lnTo>
                  <a:pt x="120282" y="35947"/>
                </a:lnTo>
                <a:lnTo>
                  <a:pt x="123079" y="43787"/>
                </a:lnTo>
                <a:lnTo>
                  <a:pt x="123079" y="45750"/>
                </a:lnTo>
                <a:lnTo>
                  <a:pt x="123775" y="47700"/>
                </a:lnTo>
                <a:lnTo>
                  <a:pt x="123775" y="49663"/>
                </a:lnTo>
                <a:lnTo>
                  <a:pt x="124471" y="52277"/>
                </a:lnTo>
                <a:lnTo>
                  <a:pt x="124471" y="58153"/>
                </a:lnTo>
              </a:path>
            </a:pathLst>
          </a:custGeom>
          <a:ln w="2429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9554433" y="6901060"/>
            <a:ext cx="121920" cy="114300"/>
          </a:xfrm>
          <a:custGeom>
            <a:avLst/>
            <a:gdLst/>
            <a:ahLst/>
            <a:cxnLst/>
            <a:rect l="l" t="t" r="r" b="b"/>
            <a:pathLst>
              <a:path w="121920" h="114300">
                <a:moveTo>
                  <a:pt x="121687" y="56853"/>
                </a:moveTo>
                <a:lnTo>
                  <a:pt x="121687" y="62730"/>
                </a:lnTo>
                <a:lnTo>
                  <a:pt x="120978" y="64693"/>
                </a:lnTo>
                <a:lnTo>
                  <a:pt x="120978" y="66656"/>
                </a:lnTo>
                <a:lnTo>
                  <a:pt x="120282" y="68606"/>
                </a:lnTo>
                <a:lnTo>
                  <a:pt x="120282" y="70569"/>
                </a:lnTo>
                <a:lnTo>
                  <a:pt x="117485" y="78409"/>
                </a:lnTo>
                <a:lnTo>
                  <a:pt x="116789" y="79722"/>
                </a:lnTo>
                <a:lnTo>
                  <a:pt x="115397" y="81685"/>
                </a:lnTo>
                <a:lnTo>
                  <a:pt x="113992" y="85599"/>
                </a:lnTo>
                <a:lnTo>
                  <a:pt x="112587" y="86911"/>
                </a:lnTo>
                <a:lnTo>
                  <a:pt x="111195" y="88874"/>
                </a:lnTo>
                <a:lnTo>
                  <a:pt x="110486" y="90175"/>
                </a:lnTo>
                <a:lnTo>
                  <a:pt x="109094" y="92138"/>
                </a:lnTo>
                <a:lnTo>
                  <a:pt x="104905" y="96052"/>
                </a:lnTo>
                <a:lnTo>
                  <a:pt x="103500" y="98015"/>
                </a:lnTo>
                <a:lnTo>
                  <a:pt x="101399" y="99327"/>
                </a:lnTo>
                <a:lnTo>
                  <a:pt x="98602" y="101928"/>
                </a:lnTo>
                <a:lnTo>
                  <a:pt x="96514" y="102591"/>
                </a:lnTo>
                <a:lnTo>
                  <a:pt x="95109" y="103904"/>
                </a:lnTo>
                <a:lnTo>
                  <a:pt x="93008" y="105204"/>
                </a:lnTo>
                <a:lnTo>
                  <a:pt x="91603" y="105854"/>
                </a:lnTo>
                <a:lnTo>
                  <a:pt x="89516" y="107167"/>
                </a:lnTo>
                <a:lnTo>
                  <a:pt x="87415" y="107817"/>
                </a:lnTo>
                <a:lnTo>
                  <a:pt x="85314" y="109130"/>
                </a:lnTo>
                <a:lnTo>
                  <a:pt x="83922" y="109780"/>
                </a:lnTo>
                <a:lnTo>
                  <a:pt x="81821" y="110430"/>
                </a:lnTo>
                <a:lnTo>
                  <a:pt x="79733" y="111081"/>
                </a:lnTo>
                <a:lnTo>
                  <a:pt x="75531" y="112393"/>
                </a:lnTo>
                <a:lnTo>
                  <a:pt x="73430" y="112393"/>
                </a:lnTo>
                <a:lnTo>
                  <a:pt x="71329" y="113044"/>
                </a:lnTo>
                <a:lnTo>
                  <a:pt x="69241" y="113044"/>
                </a:lnTo>
                <a:lnTo>
                  <a:pt x="67140" y="113694"/>
                </a:lnTo>
                <a:lnTo>
                  <a:pt x="54547" y="113694"/>
                </a:lnTo>
                <a:lnTo>
                  <a:pt x="52446" y="113044"/>
                </a:lnTo>
                <a:lnTo>
                  <a:pt x="50358" y="113044"/>
                </a:lnTo>
                <a:lnTo>
                  <a:pt x="48257" y="112393"/>
                </a:lnTo>
                <a:lnTo>
                  <a:pt x="46156" y="112393"/>
                </a:lnTo>
                <a:lnTo>
                  <a:pt x="41954" y="111081"/>
                </a:lnTo>
                <a:lnTo>
                  <a:pt x="39866" y="110430"/>
                </a:lnTo>
                <a:lnTo>
                  <a:pt x="35664" y="109130"/>
                </a:lnTo>
                <a:lnTo>
                  <a:pt x="34259" y="107817"/>
                </a:lnTo>
                <a:lnTo>
                  <a:pt x="32171" y="107167"/>
                </a:lnTo>
                <a:lnTo>
                  <a:pt x="30070" y="105854"/>
                </a:lnTo>
                <a:lnTo>
                  <a:pt x="28665" y="105204"/>
                </a:lnTo>
                <a:lnTo>
                  <a:pt x="26564" y="103904"/>
                </a:lnTo>
                <a:lnTo>
                  <a:pt x="25172" y="102591"/>
                </a:lnTo>
                <a:lnTo>
                  <a:pt x="23084" y="101928"/>
                </a:lnTo>
                <a:lnTo>
                  <a:pt x="20274" y="99327"/>
                </a:lnTo>
                <a:lnTo>
                  <a:pt x="18173" y="98015"/>
                </a:lnTo>
                <a:lnTo>
                  <a:pt x="16781" y="96052"/>
                </a:lnTo>
                <a:lnTo>
                  <a:pt x="15389" y="94751"/>
                </a:lnTo>
                <a:lnTo>
                  <a:pt x="12579" y="92138"/>
                </a:lnTo>
                <a:lnTo>
                  <a:pt x="11187" y="90175"/>
                </a:lnTo>
                <a:lnTo>
                  <a:pt x="10491" y="88874"/>
                </a:lnTo>
                <a:lnTo>
                  <a:pt x="9086" y="86911"/>
                </a:lnTo>
                <a:lnTo>
                  <a:pt x="7694" y="85599"/>
                </a:lnTo>
                <a:lnTo>
                  <a:pt x="6289" y="81685"/>
                </a:lnTo>
                <a:lnTo>
                  <a:pt x="4897" y="79722"/>
                </a:lnTo>
                <a:lnTo>
                  <a:pt x="4202" y="78409"/>
                </a:lnTo>
                <a:lnTo>
                  <a:pt x="1391" y="70569"/>
                </a:lnTo>
                <a:lnTo>
                  <a:pt x="1391" y="68606"/>
                </a:lnTo>
                <a:lnTo>
                  <a:pt x="695" y="66656"/>
                </a:lnTo>
                <a:lnTo>
                  <a:pt x="695" y="64693"/>
                </a:lnTo>
                <a:lnTo>
                  <a:pt x="0" y="62730"/>
                </a:lnTo>
                <a:lnTo>
                  <a:pt x="0" y="50964"/>
                </a:lnTo>
                <a:lnTo>
                  <a:pt x="695" y="49013"/>
                </a:lnTo>
                <a:lnTo>
                  <a:pt x="695" y="47050"/>
                </a:lnTo>
                <a:lnTo>
                  <a:pt x="1391" y="45087"/>
                </a:lnTo>
                <a:lnTo>
                  <a:pt x="1391" y="43136"/>
                </a:lnTo>
                <a:lnTo>
                  <a:pt x="4897" y="33334"/>
                </a:lnTo>
                <a:lnTo>
                  <a:pt x="6289" y="32033"/>
                </a:lnTo>
                <a:lnTo>
                  <a:pt x="7694" y="28107"/>
                </a:lnTo>
                <a:lnTo>
                  <a:pt x="9086" y="26794"/>
                </a:lnTo>
                <a:lnTo>
                  <a:pt x="10491" y="24831"/>
                </a:lnTo>
                <a:lnTo>
                  <a:pt x="11187" y="23531"/>
                </a:lnTo>
                <a:lnTo>
                  <a:pt x="12579" y="21568"/>
                </a:lnTo>
                <a:lnTo>
                  <a:pt x="13984" y="20267"/>
                </a:lnTo>
                <a:lnTo>
                  <a:pt x="15389" y="18304"/>
                </a:lnTo>
                <a:lnTo>
                  <a:pt x="18173" y="15691"/>
                </a:lnTo>
                <a:lnTo>
                  <a:pt x="20274" y="14391"/>
                </a:lnTo>
                <a:lnTo>
                  <a:pt x="21679" y="13078"/>
                </a:lnTo>
                <a:lnTo>
                  <a:pt x="23084" y="11765"/>
                </a:lnTo>
                <a:lnTo>
                  <a:pt x="25172" y="10465"/>
                </a:lnTo>
                <a:lnTo>
                  <a:pt x="26564" y="9802"/>
                </a:lnTo>
                <a:lnTo>
                  <a:pt x="28665" y="8502"/>
                </a:lnTo>
                <a:lnTo>
                  <a:pt x="30070" y="7189"/>
                </a:lnTo>
                <a:lnTo>
                  <a:pt x="32171" y="6539"/>
                </a:lnTo>
                <a:lnTo>
                  <a:pt x="34259" y="5238"/>
                </a:lnTo>
                <a:lnTo>
                  <a:pt x="35664" y="4588"/>
                </a:lnTo>
                <a:lnTo>
                  <a:pt x="39866" y="3275"/>
                </a:lnTo>
                <a:lnTo>
                  <a:pt x="41954" y="2625"/>
                </a:lnTo>
                <a:lnTo>
                  <a:pt x="46156" y="1312"/>
                </a:lnTo>
                <a:lnTo>
                  <a:pt x="48257" y="1312"/>
                </a:lnTo>
                <a:lnTo>
                  <a:pt x="50358" y="662"/>
                </a:lnTo>
                <a:lnTo>
                  <a:pt x="52446" y="0"/>
                </a:lnTo>
                <a:lnTo>
                  <a:pt x="69241" y="0"/>
                </a:lnTo>
                <a:lnTo>
                  <a:pt x="71329" y="662"/>
                </a:lnTo>
                <a:lnTo>
                  <a:pt x="73430" y="1312"/>
                </a:lnTo>
                <a:lnTo>
                  <a:pt x="75531" y="1312"/>
                </a:lnTo>
                <a:lnTo>
                  <a:pt x="79733" y="2625"/>
                </a:lnTo>
                <a:lnTo>
                  <a:pt x="81821" y="3275"/>
                </a:lnTo>
                <a:lnTo>
                  <a:pt x="83922" y="3925"/>
                </a:lnTo>
                <a:lnTo>
                  <a:pt x="85314" y="4588"/>
                </a:lnTo>
                <a:lnTo>
                  <a:pt x="87415" y="5238"/>
                </a:lnTo>
                <a:lnTo>
                  <a:pt x="89516" y="6539"/>
                </a:lnTo>
                <a:lnTo>
                  <a:pt x="91603" y="7189"/>
                </a:lnTo>
                <a:lnTo>
                  <a:pt x="93008" y="8502"/>
                </a:lnTo>
                <a:lnTo>
                  <a:pt x="95109" y="9802"/>
                </a:lnTo>
                <a:lnTo>
                  <a:pt x="96514" y="10465"/>
                </a:lnTo>
                <a:lnTo>
                  <a:pt x="98602" y="11765"/>
                </a:lnTo>
                <a:lnTo>
                  <a:pt x="101399" y="14391"/>
                </a:lnTo>
                <a:lnTo>
                  <a:pt x="103500" y="15691"/>
                </a:lnTo>
                <a:lnTo>
                  <a:pt x="104905" y="16992"/>
                </a:lnTo>
                <a:lnTo>
                  <a:pt x="106297" y="18304"/>
                </a:lnTo>
                <a:lnTo>
                  <a:pt x="107702" y="20267"/>
                </a:lnTo>
                <a:lnTo>
                  <a:pt x="109094" y="21568"/>
                </a:lnTo>
                <a:lnTo>
                  <a:pt x="110486" y="23531"/>
                </a:lnTo>
                <a:lnTo>
                  <a:pt x="111195" y="24831"/>
                </a:lnTo>
                <a:lnTo>
                  <a:pt x="112587" y="26794"/>
                </a:lnTo>
                <a:lnTo>
                  <a:pt x="113992" y="28107"/>
                </a:lnTo>
                <a:lnTo>
                  <a:pt x="115397" y="32033"/>
                </a:lnTo>
                <a:lnTo>
                  <a:pt x="116789" y="33334"/>
                </a:lnTo>
                <a:lnTo>
                  <a:pt x="120282" y="43136"/>
                </a:lnTo>
                <a:lnTo>
                  <a:pt x="120282" y="45087"/>
                </a:lnTo>
                <a:lnTo>
                  <a:pt x="120978" y="47050"/>
                </a:lnTo>
                <a:lnTo>
                  <a:pt x="120978" y="49013"/>
                </a:lnTo>
                <a:lnTo>
                  <a:pt x="121687" y="50964"/>
                </a:lnTo>
                <a:lnTo>
                  <a:pt x="121687" y="56853"/>
                </a:lnTo>
              </a:path>
            </a:pathLst>
          </a:custGeom>
          <a:ln w="2429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249577" y="9830281"/>
            <a:ext cx="118745" cy="110489"/>
          </a:xfrm>
          <a:custGeom>
            <a:avLst/>
            <a:gdLst/>
            <a:ahLst/>
            <a:cxnLst/>
            <a:rect l="l" t="t" r="r" b="b"/>
            <a:pathLst>
              <a:path w="118745" h="110490">
                <a:moveTo>
                  <a:pt x="118181" y="54883"/>
                </a:moveTo>
                <a:lnTo>
                  <a:pt x="118181" y="60765"/>
                </a:lnTo>
                <a:lnTo>
                  <a:pt x="117485" y="62726"/>
                </a:lnTo>
                <a:lnTo>
                  <a:pt x="117485" y="64685"/>
                </a:lnTo>
                <a:lnTo>
                  <a:pt x="116789" y="66645"/>
                </a:lnTo>
                <a:lnTo>
                  <a:pt x="116789" y="68604"/>
                </a:lnTo>
                <a:lnTo>
                  <a:pt x="116080" y="70563"/>
                </a:lnTo>
                <a:lnTo>
                  <a:pt x="115397" y="71869"/>
                </a:lnTo>
                <a:lnTo>
                  <a:pt x="113296" y="77748"/>
                </a:lnTo>
                <a:lnTo>
                  <a:pt x="112587" y="79057"/>
                </a:lnTo>
                <a:lnTo>
                  <a:pt x="111195" y="81016"/>
                </a:lnTo>
                <a:lnTo>
                  <a:pt x="110499" y="82975"/>
                </a:lnTo>
                <a:lnTo>
                  <a:pt x="109094" y="84286"/>
                </a:lnTo>
                <a:lnTo>
                  <a:pt x="108398" y="86245"/>
                </a:lnTo>
                <a:lnTo>
                  <a:pt x="105601" y="88860"/>
                </a:lnTo>
                <a:lnTo>
                  <a:pt x="104209" y="90819"/>
                </a:lnTo>
                <a:lnTo>
                  <a:pt x="95805" y="98657"/>
                </a:lnTo>
                <a:lnTo>
                  <a:pt x="93718" y="99968"/>
                </a:lnTo>
                <a:lnTo>
                  <a:pt x="92312" y="100622"/>
                </a:lnTo>
                <a:lnTo>
                  <a:pt x="90211" y="101932"/>
                </a:lnTo>
                <a:lnTo>
                  <a:pt x="88806" y="102582"/>
                </a:lnTo>
                <a:lnTo>
                  <a:pt x="86705" y="103891"/>
                </a:lnTo>
                <a:lnTo>
                  <a:pt x="85327" y="104541"/>
                </a:lnTo>
                <a:lnTo>
                  <a:pt x="83226" y="105191"/>
                </a:lnTo>
                <a:lnTo>
                  <a:pt x="81125" y="106501"/>
                </a:lnTo>
                <a:lnTo>
                  <a:pt x="79024" y="107151"/>
                </a:lnTo>
                <a:lnTo>
                  <a:pt x="77619" y="107810"/>
                </a:lnTo>
                <a:lnTo>
                  <a:pt x="75531" y="108460"/>
                </a:lnTo>
                <a:lnTo>
                  <a:pt x="73430" y="108460"/>
                </a:lnTo>
                <a:lnTo>
                  <a:pt x="71329" y="109110"/>
                </a:lnTo>
                <a:lnTo>
                  <a:pt x="69228" y="109770"/>
                </a:lnTo>
                <a:lnTo>
                  <a:pt x="65039" y="109770"/>
                </a:lnTo>
                <a:lnTo>
                  <a:pt x="62938" y="110419"/>
                </a:lnTo>
                <a:lnTo>
                  <a:pt x="55243" y="110419"/>
                </a:lnTo>
                <a:lnTo>
                  <a:pt x="53142" y="109770"/>
                </a:lnTo>
                <a:lnTo>
                  <a:pt x="48953" y="109770"/>
                </a:lnTo>
                <a:lnTo>
                  <a:pt x="46852" y="109110"/>
                </a:lnTo>
                <a:lnTo>
                  <a:pt x="44751" y="108460"/>
                </a:lnTo>
                <a:lnTo>
                  <a:pt x="42650" y="108460"/>
                </a:lnTo>
                <a:lnTo>
                  <a:pt x="40562" y="107810"/>
                </a:lnTo>
                <a:lnTo>
                  <a:pt x="39170" y="107151"/>
                </a:lnTo>
                <a:lnTo>
                  <a:pt x="37069" y="106501"/>
                </a:lnTo>
                <a:lnTo>
                  <a:pt x="34968" y="105191"/>
                </a:lnTo>
                <a:lnTo>
                  <a:pt x="32867" y="104541"/>
                </a:lnTo>
                <a:lnTo>
                  <a:pt x="31462" y="103891"/>
                </a:lnTo>
                <a:lnTo>
                  <a:pt x="29374" y="102582"/>
                </a:lnTo>
                <a:lnTo>
                  <a:pt x="27969" y="101932"/>
                </a:lnTo>
                <a:lnTo>
                  <a:pt x="25868" y="100622"/>
                </a:lnTo>
                <a:lnTo>
                  <a:pt x="24476" y="99968"/>
                </a:lnTo>
                <a:lnTo>
                  <a:pt x="23071" y="98657"/>
                </a:lnTo>
                <a:lnTo>
                  <a:pt x="20983" y="97348"/>
                </a:lnTo>
                <a:lnTo>
                  <a:pt x="13984" y="90819"/>
                </a:lnTo>
                <a:lnTo>
                  <a:pt x="12579" y="88860"/>
                </a:lnTo>
                <a:lnTo>
                  <a:pt x="9795" y="86245"/>
                </a:lnTo>
                <a:lnTo>
                  <a:pt x="9086" y="84286"/>
                </a:lnTo>
                <a:lnTo>
                  <a:pt x="7694" y="82975"/>
                </a:lnTo>
                <a:lnTo>
                  <a:pt x="6289" y="79057"/>
                </a:lnTo>
                <a:lnTo>
                  <a:pt x="4884" y="77748"/>
                </a:lnTo>
                <a:lnTo>
                  <a:pt x="2796" y="71869"/>
                </a:lnTo>
                <a:lnTo>
                  <a:pt x="2101" y="70563"/>
                </a:lnTo>
                <a:lnTo>
                  <a:pt x="2101" y="68604"/>
                </a:lnTo>
                <a:lnTo>
                  <a:pt x="695" y="64685"/>
                </a:lnTo>
                <a:lnTo>
                  <a:pt x="695" y="62726"/>
                </a:lnTo>
                <a:lnTo>
                  <a:pt x="0" y="60765"/>
                </a:lnTo>
                <a:lnTo>
                  <a:pt x="0" y="49003"/>
                </a:lnTo>
                <a:lnTo>
                  <a:pt x="695" y="47044"/>
                </a:lnTo>
                <a:lnTo>
                  <a:pt x="695" y="45734"/>
                </a:lnTo>
                <a:lnTo>
                  <a:pt x="2101" y="41815"/>
                </a:lnTo>
                <a:lnTo>
                  <a:pt x="2101" y="39856"/>
                </a:lnTo>
                <a:lnTo>
                  <a:pt x="3492" y="35931"/>
                </a:lnTo>
                <a:lnTo>
                  <a:pt x="4202" y="34622"/>
                </a:lnTo>
                <a:lnTo>
                  <a:pt x="4884" y="32663"/>
                </a:lnTo>
                <a:lnTo>
                  <a:pt x="6289" y="30702"/>
                </a:lnTo>
                <a:lnTo>
                  <a:pt x="6985" y="29403"/>
                </a:lnTo>
                <a:lnTo>
                  <a:pt x="7694" y="27443"/>
                </a:lnTo>
                <a:lnTo>
                  <a:pt x="9086" y="25479"/>
                </a:lnTo>
                <a:lnTo>
                  <a:pt x="9795" y="24174"/>
                </a:lnTo>
                <a:lnTo>
                  <a:pt x="11187" y="22865"/>
                </a:lnTo>
                <a:lnTo>
                  <a:pt x="12579" y="20899"/>
                </a:lnTo>
                <a:lnTo>
                  <a:pt x="15389" y="18290"/>
                </a:lnTo>
                <a:lnTo>
                  <a:pt x="16781" y="16330"/>
                </a:lnTo>
                <a:lnTo>
                  <a:pt x="20983" y="12412"/>
                </a:lnTo>
                <a:lnTo>
                  <a:pt x="23071" y="11762"/>
                </a:lnTo>
                <a:lnTo>
                  <a:pt x="25868" y="9142"/>
                </a:lnTo>
                <a:lnTo>
                  <a:pt x="27969" y="8487"/>
                </a:lnTo>
                <a:lnTo>
                  <a:pt x="29374" y="7183"/>
                </a:lnTo>
                <a:lnTo>
                  <a:pt x="31462" y="6528"/>
                </a:lnTo>
                <a:lnTo>
                  <a:pt x="32867" y="5219"/>
                </a:lnTo>
                <a:lnTo>
                  <a:pt x="34968" y="4568"/>
                </a:lnTo>
                <a:lnTo>
                  <a:pt x="37069" y="3918"/>
                </a:lnTo>
                <a:lnTo>
                  <a:pt x="39170" y="3259"/>
                </a:lnTo>
                <a:lnTo>
                  <a:pt x="40562" y="2609"/>
                </a:lnTo>
                <a:lnTo>
                  <a:pt x="42650" y="1959"/>
                </a:lnTo>
                <a:lnTo>
                  <a:pt x="44751" y="1299"/>
                </a:lnTo>
                <a:lnTo>
                  <a:pt x="46852" y="1299"/>
                </a:lnTo>
                <a:lnTo>
                  <a:pt x="51041" y="0"/>
                </a:lnTo>
                <a:lnTo>
                  <a:pt x="67140" y="0"/>
                </a:lnTo>
                <a:lnTo>
                  <a:pt x="69228" y="650"/>
                </a:lnTo>
                <a:lnTo>
                  <a:pt x="71329" y="1299"/>
                </a:lnTo>
                <a:lnTo>
                  <a:pt x="73430" y="1299"/>
                </a:lnTo>
                <a:lnTo>
                  <a:pt x="75531" y="1959"/>
                </a:lnTo>
                <a:lnTo>
                  <a:pt x="77619" y="2609"/>
                </a:lnTo>
                <a:lnTo>
                  <a:pt x="79024" y="3259"/>
                </a:lnTo>
                <a:lnTo>
                  <a:pt x="81125" y="3918"/>
                </a:lnTo>
                <a:lnTo>
                  <a:pt x="83226" y="4568"/>
                </a:lnTo>
                <a:lnTo>
                  <a:pt x="85327" y="5219"/>
                </a:lnTo>
                <a:lnTo>
                  <a:pt x="86705" y="6528"/>
                </a:lnTo>
                <a:lnTo>
                  <a:pt x="88806" y="7183"/>
                </a:lnTo>
                <a:lnTo>
                  <a:pt x="90211" y="8487"/>
                </a:lnTo>
                <a:lnTo>
                  <a:pt x="92312" y="9142"/>
                </a:lnTo>
                <a:lnTo>
                  <a:pt x="93718" y="10452"/>
                </a:lnTo>
                <a:lnTo>
                  <a:pt x="95805" y="11762"/>
                </a:lnTo>
                <a:lnTo>
                  <a:pt x="97210" y="12412"/>
                </a:lnTo>
                <a:lnTo>
                  <a:pt x="101399" y="16330"/>
                </a:lnTo>
                <a:lnTo>
                  <a:pt x="102804" y="18290"/>
                </a:lnTo>
                <a:lnTo>
                  <a:pt x="105601" y="20899"/>
                </a:lnTo>
                <a:lnTo>
                  <a:pt x="106993" y="22865"/>
                </a:lnTo>
                <a:lnTo>
                  <a:pt x="108398" y="24174"/>
                </a:lnTo>
                <a:lnTo>
                  <a:pt x="109094" y="25479"/>
                </a:lnTo>
                <a:lnTo>
                  <a:pt x="110499" y="27443"/>
                </a:lnTo>
                <a:lnTo>
                  <a:pt x="111195" y="29403"/>
                </a:lnTo>
                <a:lnTo>
                  <a:pt x="112587" y="30702"/>
                </a:lnTo>
                <a:lnTo>
                  <a:pt x="113992" y="34622"/>
                </a:lnTo>
                <a:lnTo>
                  <a:pt x="114688" y="35931"/>
                </a:lnTo>
                <a:lnTo>
                  <a:pt x="116789" y="41815"/>
                </a:lnTo>
                <a:lnTo>
                  <a:pt x="116789" y="43774"/>
                </a:lnTo>
                <a:lnTo>
                  <a:pt x="117485" y="45734"/>
                </a:lnTo>
                <a:lnTo>
                  <a:pt x="117485" y="47044"/>
                </a:lnTo>
                <a:lnTo>
                  <a:pt x="118181" y="49003"/>
                </a:lnTo>
                <a:lnTo>
                  <a:pt x="118181" y="54883"/>
                </a:lnTo>
              </a:path>
            </a:pathLst>
          </a:custGeom>
          <a:ln w="2429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2114024" y="9805447"/>
            <a:ext cx="121920" cy="114935"/>
          </a:xfrm>
          <a:custGeom>
            <a:avLst/>
            <a:gdLst/>
            <a:ahLst/>
            <a:cxnLst/>
            <a:rect l="l" t="t" r="r" b="b"/>
            <a:pathLst>
              <a:path w="121920" h="114934">
                <a:moveTo>
                  <a:pt x="121687" y="56847"/>
                </a:moveTo>
                <a:lnTo>
                  <a:pt x="121687" y="62726"/>
                </a:lnTo>
                <a:lnTo>
                  <a:pt x="120978" y="64690"/>
                </a:lnTo>
                <a:lnTo>
                  <a:pt x="120978" y="66649"/>
                </a:lnTo>
                <a:lnTo>
                  <a:pt x="120282" y="68609"/>
                </a:lnTo>
                <a:lnTo>
                  <a:pt x="120282" y="70568"/>
                </a:lnTo>
                <a:lnTo>
                  <a:pt x="116789" y="80372"/>
                </a:lnTo>
                <a:lnTo>
                  <a:pt x="115384" y="81681"/>
                </a:lnTo>
                <a:lnTo>
                  <a:pt x="113979" y="85600"/>
                </a:lnTo>
                <a:lnTo>
                  <a:pt x="112587" y="86900"/>
                </a:lnTo>
                <a:lnTo>
                  <a:pt x="111195" y="88860"/>
                </a:lnTo>
                <a:lnTo>
                  <a:pt x="110486" y="90819"/>
                </a:lnTo>
                <a:lnTo>
                  <a:pt x="109094" y="92129"/>
                </a:lnTo>
                <a:lnTo>
                  <a:pt x="107689" y="93438"/>
                </a:lnTo>
                <a:lnTo>
                  <a:pt x="106297" y="95398"/>
                </a:lnTo>
                <a:lnTo>
                  <a:pt x="103500" y="98012"/>
                </a:lnTo>
                <a:lnTo>
                  <a:pt x="101399" y="99322"/>
                </a:lnTo>
                <a:lnTo>
                  <a:pt x="98602" y="101932"/>
                </a:lnTo>
                <a:lnTo>
                  <a:pt x="96514" y="103241"/>
                </a:lnTo>
                <a:lnTo>
                  <a:pt x="95109" y="104541"/>
                </a:lnTo>
                <a:lnTo>
                  <a:pt x="93008" y="105202"/>
                </a:lnTo>
                <a:lnTo>
                  <a:pt x="91603" y="106501"/>
                </a:lnTo>
                <a:lnTo>
                  <a:pt x="89502" y="107161"/>
                </a:lnTo>
                <a:lnTo>
                  <a:pt x="87415" y="108465"/>
                </a:lnTo>
                <a:lnTo>
                  <a:pt x="85314" y="109120"/>
                </a:lnTo>
                <a:lnTo>
                  <a:pt x="83922" y="109775"/>
                </a:lnTo>
                <a:lnTo>
                  <a:pt x="79720" y="111080"/>
                </a:lnTo>
                <a:lnTo>
                  <a:pt x="77632" y="111735"/>
                </a:lnTo>
                <a:lnTo>
                  <a:pt x="75531" y="112385"/>
                </a:lnTo>
                <a:lnTo>
                  <a:pt x="73430" y="113044"/>
                </a:lnTo>
                <a:lnTo>
                  <a:pt x="71329" y="113044"/>
                </a:lnTo>
                <a:lnTo>
                  <a:pt x="69228" y="113694"/>
                </a:lnTo>
                <a:lnTo>
                  <a:pt x="62938" y="113694"/>
                </a:lnTo>
                <a:lnTo>
                  <a:pt x="60837" y="114344"/>
                </a:lnTo>
                <a:lnTo>
                  <a:pt x="58736" y="113694"/>
                </a:lnTo>
                <a:lnTo>
                  <a:pt x="52446" y="113694"/>
                </a:lnTo>
                <a:lnTo>
                  <a:pt x="50345" y="113044"/>
                </a:lnTo>
                <a:lnTo>
                  <a:pt x="48257" y="113044"/>
                </a:lnTo>
                <a:lnTo>
                  <a:pt x="46156" y="112385"/>
                </a:lnTo>
                <a:lnTo>
                  <a:pt x="44055" y="111735"/>
                </a:lnTo>
                <a:lnTo>
                  <a:pt x="41954" y="111080"/>
                </a:lnTo>
                <a:lnTo>
                  <a:pt x="39853" y="110424"/>
                </a:lnTo>
                <a:lnTo>
                  <a:pt x="37765" y="109775"/>
                </a:lnTo>
                <a:lnTo>
                  <a:pt x="35664" y="109120"/>
                </a:lnTo>
                <a:lnTo>
                  <a:pt x="34259" y="108465"/>
                </a:lnTo>
                <a:lnTo>
                  <a:pt x="32158" y="107161"/>
                </a:lnTo>
                <a:lnTo>
                  <a:pt x="30070" y="106501"/>
                </a:lnTo>
                <a:lnTo>
                  <a:pt x="28678" y="105202"/>
                </a:lnTo>
                <a:lnTo>
                  <a:pt x="26577" y="104541"/>
                </a:lnTo>
                <a:lnTo>
                  <a:pt x="25172" y="103241"/>
                </a:lnTo>
                <a:lnTo>
                  <a:pt x="23071" y="101932"/>
                </a:lnTo>
                <a:lnTo>
                  <a:pt x="21666" y="100622"/>
                </a:lnTo>
                <a:lnTo>
                  <a:pt x="19578" y="99322"/>
                </a:lnTo>
                <a:lnTo>
                  <a:pt x="16781" y="96703"/>
                </a:lnTo>
                <a:lnTo>
                  <a:pt x="15376" y="95398"/>
                </a:lnTo>
                <a:lnTo>
                  <a:pt x="13984" y="93438"/>
                </a:lnTo>
                <a:lnTo>
                  <a:pt x="11187" y="90819"/>
                </a:lnTo>
                <a:lnTo>
                  <a:pt x="9795" y="88860"/>
                </a:lnTo>
                <a:lnTo>
                  <a:pt x="9086" y="86900"/>
                </a:lnTo>
                <a:lnTo>
                  <a:pt x="7694" y="85600"/>
                </a:lnTo>
                <a:lnTo>
                  <a:pt x="6985" y="83640"/>
                </a:lnTo>
                <a:lnTo>
                  <a:pt x="5593" y="81681"/>
                </a:lnTo>
                <a:lnTo>
                  <a:pt x="4884" y="80372"/>
                </a:lnTo>
                <a:lnTo>
                  <a:pt x="695" y="68609"/>
                </a:lnTo>
                <a:lnTo>
                  <a:pt x="695" y="66649"/>
                </a:lnTo>
                <a:lnTo>
                  <a:pt x="0" y="64690"/>
                </a:lnTo>
                <a:lnTo>
                  <a:pt x="0" y="49008"/>
                </a:lnTo>
                <a:lnTo>
                  <a:pt x="695" y="47044"/>
                </a:lnTo>
                <a:lnTo>
                  <a:pt x="695" y="45085"/>
                </a:lnTo>
                <a:lnTo>
                  <a:pt x="4188" y="35287"/>
                </a:lnTo>
                <a:lnTo>
                  <a:pt x="4884" y="33977"/>
                </a:lnTo>
                <a:lnTo>
                  <a:pt x="5593" y="32017"/>
                </a:lnTo>
                <a:lnTo>
                  <a:pt x="6985" y="30053"/>
                </a:lnTo>
                <a:lnTo>
                  <a:pt x="7694" y="28094"/>
                </a:lnTo>
                <a:lnTo>
                  <a:pt x="9086" y="26793"/>
                </a:lnTo>
                <a:lnTo>
                  <a:pt x="9795" y="24834"/>
                </a:lnTo>
                <a:lnTo>
                  <a:pt x="11187" y="23524"/>
                </a:lnTo>
                <a:lnTo>
                  <a:pt x="12579" y="21564"/>
                </a:lnTo>
                <a:lnTo>
                  <a:pt x="15376" y="18950"/>
                </a:lnTo>
                <a:lnTo>
                  <a:pt x="16781" y="16990"/>
                </a:lnTo>
                <a:lnTo>
                  <a:pt x="19578" y="14371"/>
                </a:lnTo>
                <a:lnTo>
                  <a:pt x="21666" y="13072"/>
                </a:lnTo>
                <a:lnTo>
                  <a:pt x="23071" y="11762"/>
                </a:lnTo>
                <a:lnTo>
                  <a:pt x="25172" y="10452"/>
                </a:lnTo>
                <a:lnTo>
                  <a:pt x="26577" y="9802"/>
                </a:lnTo>
                <a:lnTo>
                  <a:pt x="28678" y="8492"/>
                </a:lnTo>
                <a:lnTo>
                  <a:pt x="30070" y="7193"/>
                </a:lnTo>
                <a:lnTo>
                  <a:pt x="32158" y="6533"/>
                </a:lnTo>
                <a:lnTo>
                  <a:pt x="34259" y="5884"/>
                </a:lnTo>
                <a:lnTo>
                  <a:pt x="35664" y="4573"/>
                </a:lnTo>
                <a:lnTo>
                  <a:pt x="39853" y="3269"/>
                </a:lnTo>
                <a:lnTo>
                  <a:pt x="41954" y="2614"/>
                </a:lnTo>
                <a:lnTo>
                  <a:pt x="44055" y="1959"/>
                </a:lnTo>
                <a:lnTo>
                  <a:pt x="46156" y="1309"/>
                </a:lnTo>
                <a:lnTo>
                  <a:pt x="48257" y="1309"/>
                </a:lnTo>
                <a:lnTo>
                  <a:pt x="50345" y="650"/>
                </a:lnTo>
                <a:lnTo>
                  <a:pt x="52446" y="650"/>
                </a:lnTo>
                <a:lnTo>
                  <a:pt x="54547" y="0"/>
                </a:lnTo>
                <a:lnTo>
                  <a:pt x="67140" y="0"/>
                </a:lnTo>
                <a:lnTo>
                  <a:pt x="69228" y="650"/>
                </a:lnTo>
                <a:lnTo>
                  <a:pt x="71329" y="650"/>
                </a:lnTo>
                <a:lnTo>
                  <a:pt x="73430" y="1309"/>
                </a:lnTo>
                <a:lnTo>
                  <a:pt x="75531" y="1309"/>
                </a:lnTo>
                <a:lnTo>
                  <a:pt x="77632" y="1959"/>
                </a:lnTo>
                <a:lnTo>
                  <a:pt x="79720" y="2614"/>
                </a:lnTo>
                <a:lnTo>
                  <a:pt x="81821" y="3269"/>
                </a:lnTo>
                <a:lnTo>
                  <a:pt x="83922" y="3923"/>
                </a:lnTo>
                <a:lnTo>
                  <a:pt x="85314" y="4573"/>
                </a:lnTo>
                <a:lnTo>
                  <a:pt x="87415" y="5884"/>
                </a:lnTo>
                <a:lnTo>
                  <a:pt x="89502" y="6533"/>
                </a:lnTo>
                <a:lnTo>
                  <a:pt x="91603" y="7193"/>
                </a:lnTo>
                <a:lnTo>
                  <a:pt x="93008" y="8492"/>
                </a:lnTo>
                <a:lnTo>
                  <a:pt x="95109" y="9802"/>
                </a:lnTo>
                <a:lnTo>
                  <a:pt x="96514" y="10452"/>
                </a:lnTo>
                <a:lnTo>
                  <a:pt x="98602" y="11762"/>
                </a:lnTo>
                <a:lnTo>
                  <a:pt x="101399" y="14371"/>
                </a:lnTo>
                <a:lnTo>
                  <a:pt x="103500" y="15681"/>
                </a:lnTo>
                <a:lnTo>
                  <a:pt x="104892" y="16990"/>
                </a:lnTo>
                <a:lnTo>
                  <a:pt x="106297" y="18950"/>
                </a:lnTo>
                <a:lnTo>
                  <a:pt x="109094" y="21564"/>
                </a:lnTo>
                <a:lnTo>
                  <a:pt x="110486" y="23524"/>
                </a:lnTo>
                <a:lnTo>
                  <a:pt x="111195" y="24834"/>
                </a:lnTo>
                <a:lnTo>
                  <a:pt x="112587" y="26793"/>
                </a:lnTo>
                <a:lnTo>
                  <a:pt x="113979" y="28094"/>
                </a:lnTo>
                <a:lnTo>
                  <a:pt x="115384" y="32017"/>
                </a:lnTo>
                <a:lnTo>
                  <a:pt x="116789" y="33977"/>
                </a:lnTo>
                <a:lnTo>
                  <a:pt x="117485" y="35287"/>
                </a:lnTo>
                <a:lnTo>
                  <a:pt x="120282" y="43124"/>
                </a:lnTo>
                <a:lnTo>
                  <a:pt x="120282" y="45085"/>
                </a:lnTo>
                <a:lnTo>
                  <a:pt x="120978" y="47044"/>
                </a:lnTo>
                <a:lnTo>
                  <a:pt x="120978" y="49008"/>
                </a:lnTo>
                <a:lnTo>
                  <a:pt x="121687" y="50968"/>
                </a:lnTo>
                <a:lnTo>
                  <a:pt x="121687" y="56847"/>
                </a:lnTo>
              </a:path>
            </a:pathLst>
          </a:custGeom>
          <a:ln w="2429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9493595" y="7822357"/>
            <a:ext cx="121920" cy="114300"/>
          </a:xfrm>
          <a:custGeom>
            <a:avLst/>
            <a:gdLst/>
            <a:ahLst/>
            <a:cxnLst/>
            <a:rect l="l" t="t" r="r" b="b"/>
            <a:pathLst>
              <a:path w="121920" h="114300">
                <a:moveTo>
                  <a:pt x="121674" y="56853"/>
                </a:moveTo>
                <a:lnTo>
                  <a:pt x="121674" y="62730"/>
                </a:lnTo>
                <a:lnTo>
                  <a:pt x="120978" y="64693"/>
                </a:lnTo>
                <a:lnTo>
                  <a:pt x="120978" y="66656"/>
                </a:lnTo>
                <a:lnTo>
                  <a:pt x="119586" y="70569"/>
                </a:lnTo>
                <a:lnTo>
                  <a:pt x="119586" y="72532"/>
                </a:lnTo>
                <a:lnTo>
                  <a:pt x="117485" y="78421"/>
                </a:lnTo>
                <a:lnTo>
                  <a:pt x="116080" y="80372"/>
                </a:lnTo>
                <a:lnTo>
                  <a:pt x="115384" y="81685"/>
                </a:lnTo>
                <a:lnTo>
                  <a:pt x="114688" y="83648"/>
                </a:lnTo>
                <a:lnTo>
                  <a:pt x="113283" y="85611"/>
                </a:lnTo>
                <a:lnTo>
                  <a:pt x="112587" y="86911"/>
                </a:lnTo>
                <a:lnTo>
                  <a:pt x="111195" y="88874"/>
                </a:lnTo>
                <a:lnTo>
                  <a:pt x="109790" y="90175"/>
                </a:lnTo>
                <a:lnTo>
                  <a:pt x="109094" y="92138"/>
                </a:lnTo>
                <a:lnTo>
                  <a:pt x="106284" y="94763"/>
                </a:lnTo>
                <a:lnTo>
                  <a:pt x="104892" y="96714"/>
                </a:lnTo>
                <a:lnTo>
                  <a:pt x="102791" y="98015"/>
                </a:lnTo>
                <a:lnTo>
                  <a:pt x="98602" y="101941"/>
                </a:lnTo>
                <a:lnTo>
                  <a:pt x="96501" y="103241"/>
                </a:lnTo>
                <a:lnTo>
                  <a:pt x="95096" y="103891"/>
                </a:lnTo>
                <a:lnTo>
                  <a:pt x="93008" y="105204"/>
                </a:lnTo>
                <a:lnTo>
                  <a:pt x="91603" y="105867"/>
                </a:lnTo>
                <a:lnTo>
                  <a:pt x="89502" y="107167"/>
                </a:lnTo>
                <a:lnTo>
                  <a:pt x="87401" y="107817"/>
                </a:lnTo>
                <a:lnTo>
                  <a:pt x="86009" y="109130"/>
                </a:lnTo>
                <a:lnTo>
                  <a:pt x="81821" y="110443"/>
                </a:lnTo>
                <a:lnTo>
                  <a:pt x="79720" y="111093"/>
                </a:lnTo>
                <a:lnTo>
                  <a:pt x="75531" y="112393"/>
                </a:lnTo>
                <a:lnTo>
                  <a:pt x="73417" y="112393"/>
                </a:lnTo>
                <a:lnTo>
                  <a:pt x="71329" y="113044"/>
                </a:lnTo>
                <a:lnTo>
                  <a:pt x="69228" y="113044"/>
                </a:lnTo>
                <a:lnTo>
                  <a:pt x="67127" y="113694"/>
                </a:lnTo>
                <a:lnTo>
                  <a:pt x="54547" y="113694"/>
                </a:lnTo>
                <a:lnTo>
                  <a:pt x="52446" y="113044"/>
                </a:lnTo>
                <a:lnTo>
                  <a:pt x="50345" y="113044"/>
                </a:lnTo>
                <a:lnTo>
                  <a:pt x="48257" y="112393"/>
                </a:lnTo>
                <a:lnTo>
                  <a:pt x="46156" y="112393"/>
                </a:lnTo>
                <a:lnTo>
                  <a:pt x="41954" y="111093"/>
                </a:lnTo>
                <a:lnTo>
                  <a:pt x="40549" y="110443"/>
                </a:lnTo>
                <a:lnTo>
                  <a:pt x="36360" y="109130"/>
                </a:lnTo>
                <a:lnTo>
                  <a:pt x="34259" y="107817"/>
                </a:lnTo>
                <a:lnTo>
                  <a:pt x="32158" y="107167"/>
                </a:lnTo>
                <a:lnTo>
                  <a:pt x="30753" y="105867"/>
                </a:lnTo>
                <a:lnTo>
                  <a:pt x="28665" y="105204"/>
                </a:lnTo>
                <a:lnTo>
                  <a:pt x="27273" y="103891"/>
                </a:lnTo>
                <a:lnTo>
                  <a:pt x="25172" y="103241"/>
                </a:lnTo>
                <a:lnTo>
                  <a:pt x="23767" y="101941"/>
                </a:lnTo>
                <a:lnTo>
                  <a:pt x="21666" y="100640"/>
                </a:lnTo>
                <a:lnTo>
                  <a:pt x="17477" y="96714"/>
                </a:lnTo>
                <a:lnTo>
                  <a:pt x="16072" y="94763"/>
                </a:lnTo>
                <a:lnTo>
                  <a:pt x="13275" y="92138"/>
                </a:lnTo>
                <a:lnTo>
                  <a:pt x="11883" y="90175"/>
                </a:lnTo>
                <a:lnTo>
                  <a:pt x="10478" y="88874"/>
                </a:lnTo>
                <a:lnTo>
                  <a:pt x="9782" y="86911"/>
                </a:lnTo>
                <a:lnTo>
                  <a:pt x="8390" y="85611"/>
                </a:lnTo>
                <a:lnTo>
                  <a:pt x="7681" y="83648"/>
                </a:lnTo>
                <a:lnTo>
                  <a:pt x="6289" y="81685"/>
                </a:lnTo>
                <a:lnTo>
                  <a:pt x="5580" y="80372"/>
                </a:lnTo>
                <a:lnTo>
                  <a:pt x="1391" y="68619"/>
                </a:lnTo>
                <a:lnTo>
                  <a:pt x="1391" y="66656"/>
                </a:lnTo>
                <a:lnTo>
                  <a:pt x="695" y="64693"/>
                </a:lnTo>
                <a:lnTo>
                  <a:pt x="695" y="60779"/>
                </a:lnTo>
                <a:lnTo>
                  <a:pt x="0" y="58816"/>
                </a:lnTo>
                <a:lnTo>
                  <a:pt x="0" y="54890"/>
                </a:lnTo>
                <a:lnTo>
                  <a:pt x="695" y="52927"/>
                </a:lnTo>
                <a:lnTo>
                  <a:pt x="695" y="49013"/>
                </a:lnTo>
                <a:lnTo>
                  <a:pt x="1391" y="47050"/>
                </a:lnTo>
                <a:lnTo>
                  <a:pt x="1391" y="45087"/>
                </a:lnTo>
                <a:lnTo>
                  <a:pt x="3479" y="39210"/>
                </a:lnTo>
                <a:lnTo>
                  <a:pt x="4188" y="37910"/>
                </a:lnTo>
                <a:lnTo>
                  <a:pt x="6289" y="32021"/>
                </a:lnTo>
                <a:lnTo>
                  <a:pt x="7681" y="30720"/>
                </a:lnTo>
                <a:lnTo>
                  <a:pt x="8390" y="28757"/>
                </a:lnTo>
                <a:lnTo>
                  <a:pt x="9782" y="26794"/>
                </a:lnTo>
                <a:lnTo>
                  <a:pt x="10478" y="25494"/>
                </a:lnTo>
                <a:lnTo>
                  <a:pt x="11883" y="23531"/>
                </a:lnTo>
                <a:lnTo>
                  <a:pt x="13275" y="22230"/>
                </a:lnTo>
                <a:lnTo>
                  <a:pt x="14680" y="20267"/>
                </a:lnTo>
                <a:lnTo>
                  <a:pt x="21666" y="13728"/>
                </a:lnTo>
                <a:lnTo>
                  <a:pt x="23767" y="12428"/>
                </a:lnTo>
                <a:lnTo>
                  <a:pt x="25172" y="11115"/>
                </a:lnTo>
                <a:lnTo>
                  <a:pt x="27273" y="9802"/>
                </a:lnTo>
                <a:lnTo>
                  <a:pt x="28665" y="9152"/>
                </a:lnTo>
                <a:lnTo>
                  <a:pt x="30753" y="7851"/>
                </a:lnTo>
                <a:lnTo>
                  <a:pt x="32158" y="7201"/>
                </a:lnTo>
                <a:lnTo>
                  <a:pt x="34259" y="5888"/>
                </a:lnTo>
                <a:lnTo>
                  <a:pt x="38448" y="4588"/>
                </a:lnTo>
                <a:lnTo>
                  <a:pt x="40549" y="3925"/>
                </a:lnTo>
                <a:lnTo>
                  <a:pt x="41954" y="3275"/>
                </a:lnTo>
                <a:lnTo>
                  <a:pt x="48257" y="1325"/>
                </a:lnTo>
                <a:lnTo>
                  <a:pt x="50345" y="1325"/>
                </a:lnTo>
                <a:lnTo>
                  <a:pt x="52446" y="662"/>
                </a:lnTo>
                <a:lnTo>
                  <a:pt x="58736" y="662"/>
                </a:lnTo>
                <a:lnTo>
                  <a:pt x="60837" y="0"/>
                </a:lnTo>
                <a:lnTo>
                  <a:pt x="62938" y="662"/>
                </a:lnTo>
                <a:lnTo>
                  <a:pt x="69228" y="662"/>
                </a:lnTo>
                <a:lnTo>
                  <a:pt x="71329" y="1325"/>
                </a:lnTo>
                <a:lnTo>
                  <a:pt x="73417" y="1325"/>
                </a:lnTo>
                <a:lnTo>
                  <a:pt x="81821" y="3925"/>
                </a:lnTo>
                <a:lnTo>
                  <a:pt x="83922" y="4588"/>
                </a:lnTo>
                <a:lnTo>
                  <a:pt x="86009" y="5238"/>
                </a:lnTo>
                <a:lnTo>
                  <a:pt x="87401" y="5888"/>
                </a:lnTo>
                <a:lnTo>
                  <a:pt x="89502" y="7201"/>
                </a:lnTo>
                <a:lnTo>
                  <a:pt x="91603" y="7851"/>
                </a:lnTo>
                <a:lnTo>
                  <a:pt x="93008" y="9152"/>
                </a:lnTo>
                <a:lnTo>
                  <a:pt x="95096" y="9802"/>
                </a:lnTo>
                <a:lnTo>
                  <a:pt x="96501" y="11115"/>
                </a:lnTo>
                <a:lnTo>
                  <a:pt x="98602" y="12428"/>
                </a:lnTo>
                <a:lnTo>
                  <a:pt x="102791" y="16341"/>
                </a:lnTo>
                <a:lnTo>
                  <a:pt x="104892" y="17654"/>
                </a:lnTo>
                <a:lnTo>
                  <a:pt x="107689" y="20267"/>
                </a:lnTo>
                <a:lnTo>
                  <a:pt x="109094" y="22230"/>
                </a:lnTo>
                <a:lnTo>
                  <a:pt x="109790" y="23531"/>
                </a:lnTo>
                <a:lnTo>
                  <a:pt x="111195" y="25494"/>
                </a:lnTo>
                <a:lnTo>
                  <a:pt x="112587" y="26794"/>
                </a:lnTo>
                <a:lnTo>
                  <a:pt x="113283" y="28757"/>
                </a:lnTo>
                <a:lnTo>
                  <a:pt x="114688" y="30720"/>
                </a:lnTo>
                <a:lnTo>
                  <a:pt x="115384" y="32021"/>
                </a:lnTo>
                <a:lnTo>
                  <a:pt x="116080" y="33996"/>
                </a:lnTo>
                <a:lnTo>
                  <a:pt x="117485" y="35947"/>
                </a:lnTo>
                <a:lnTo>
                  <a:pt x="118181" y="37910"/>
                </a:lnTo>
                <a:lnTo>
                  <a:pt x="118877" y="39210"/>
                </a:lnTo>
                <a:lnTo>
                  <a:pt x="119586" y="41173"/>
                </a:lnTo>
                <a:lnTo>
                  <a:pt x="119586" y="43124"/>
                </a:lnTo>
                <a:lnTo>
                  <a:pt x="120978" y="47050"/>
                </a:lnTo>
                <a:lnTo>
                  <a:pt x="120978" y="49013"/>
                </a:lnTo>
                <a:lnTo>
                  <a:pt x="121674" y="50976"/>
                </a:lnTo>
                <a:lnTo>
                  <a:pt x="121674" y="56853"/>
                </a:lnTo>
              </a:path>
            </a:pathLst>
          </a:custGeom>
          <a:ln w="2429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2464392" y="9739447"/>
            <a:ext cx="123189" cy="115570"/>
          </a:xfrm>
          <a:custGeom>
            <a:avLst/>
            <a:gdLst/>
            <a:ahLst/>
            <a:cxnLst/>
            <a:rect l="l" t="t" r="r" b="b"/>
            <a:pathLst>
              <a:path w="123190" h="115570">
                <a:moveTo>
                  <a:pt x="123079" y="57510"/>
                </a:moveTo>
                <a:lnTo>
                  <a:pt x="123079" y="63390"/>
                </a:lnTo>
                <a:lnTo>
                  <a:pt x="122383" y="65349"/>
                </a:lnTo>
                <a:lnTo>
                  <a:pt x="122383" y="67308"/>
                </a:lnTo>
                <a:lnTo>
                  <a:pt x="121687" y="69269"/>
                </a:lnTo>
                <a:lnTo>
                  <a:pt x="120978" y="71233"/>
                </a:lnTo>
                <a:lnTo>
                  <a:pt x="120978" y="73192"/>
                </a:lnTo>
                <a:lnTo>
                  <a:pt x="118877" y="79072"/>
                </a:lnTo>
                <a:lnTo>
                  <a:pt x="117485" y="81031"/>
                </a:lnTo>
                <a:lnTo>
                  <a:pt x="116776" y="82990"/>
                </a:lnTo>
                <a:lnTo>
                  <a:pt x="116093" y="84294"/>
                </a:lnTo>
                <a:lnTo>
                  <a:pt x="114688" y="86255"/>
                </a:lnTo>
                <a:lnTo>
                  <a:pt x="113992" y="88214"/>
                </a:lnTo>
                <a:lnTo>
                  <a:pt x="112587" y="89523"/>
                </a:lnTo>
                <a:lnTo>
                  <a:pt x="111195" y="91484"/>
                </a:lnTo>
                <a:lnTo>
                  <a:pt x="109790" y="92793"/>
                </a:lnTo>
                <a:lnTo>
                  <a:pt x="108398" y="94752"/>
                </a:lnTo>
                <a:lnTo>
                  <a:pt x="106993" y="96053"/>
                </a:lnTo>
                <a:lnTo>
                  <a:pt x="104196" y="98672"/>
                </a:lnTo>
                <a:lnTo>
                  <a:pt x="102804" y="100631"/>
                </a:lnTo>
                <a:lnTo>
                  <a:pt x="101399" y="101936"/>
                </a:lnTo>
                <a:lnTo>
                  <a:pt x="99298" y="103246"/>
                </a:lnTo>
                <a:lnTo>
                  <a:pt x="97906" y="103896"/>
                </a:lnTo>
                <a:lnTo>
                  <a:pt x="95805" y="105205"/>
                </a:lnTo>
                <a:lnTo>
                  <a:pt x="94413" y="106516"/>
                </a:lnTo>
                <a:lnTo>
                  <a:pt x="92312" y="107165"/>
                </a:lnTo>
                <a:lnTo>
                  <a:pt x="90211" y="108475"/>
                </a:lnTo>
                <a:lnTo>
                  <a:pt x="88124" y="109124"/>
                </a:lnTo>
                <a:lnTo>
                  <a:pt x="86719" y="110434"/>
                </a:lnTo>
                <a:lnTo>
                  <a:pt x="84618" y="111084"/>
                </a:lnTo>
                <a:lnTo>
                  <a:pt x="82517" y="111733"/>
                </a:lnTo>
                <a:lnTo>
                  <a:pt x="80416" y="112393"/>
                </a:lnTo>
                <a:lnTo>
                  <a:pt x="78328" y="113044"/>
                </a:lnTo>
                <a:lnTo>
                  <a:pt x="76227" y="113699"/>
                </a:lnTo>
                <a:lnTo>
                  <a:pt x="74126" y="113699"/>
                </a:lnTo>
                <a:lnTo>
                  <a:pt x="72025" y="114353"/>
                </a:lnTo>
                <a:lnTo>
                  <a:pt x="69937" y="114353"/>
                </a:lnTo>
                <a:lnTo>
                  <a:pt x="67836" y="115008"/>
                </a:lnTo>
                <a:lnTo>
                  <a:pt x="55243" y="115008"/>
                </a:lnTo>
                <a:lnTo>
                  <a:pt x="53142" y="114353"/>
                </a:lnTo>
                <a:lnTo>
                  <a:pt x="50345" y="114353"/>
                </a:lnTo>
                <a:lnTo>
                  <a:pt x="48257" y="113699"/>
                </a:lnTo>
                <a:lnTo>
                  <a:pt x="46156" y="113699"/>
                </a:lnTo>
                <a:lnTo>
                  <a:pt x="44055" y="113044"/>
                </a:lnTo>
                <a:lnTo>
                  <a:pt x="42650" y="112393"/>
                </a:lnTo>
                <a:lnTo>
                  <a:pt x="40562" y="111733"/>
                </a:lnTo>
                <a:lnTo>
                  <a:pt x="38461" y="111084"/>
                </a:lnTo>
                <a:lnTo>
                  <a:pt x="36360" y="110434"/>
                </a:lnTo>
                <a:lnTo>
                  <a:pt x="34259" y="109124"/>
                </a:lnTo>
                <a:lnTo>
                  <a:pt x="32158" y="108475"/>
                </a:lnTo>
                <a:lnTo>
                  <a:pt x="30779" y="107165"/>
                </a:lnTo>
                <a:lnTo>
                  <a:pt x="28678" y="106516"/>
                </a:lnTo>
                <a:lnTo>
                  <a:pt x="26577" y="105205"/>
                </a:lnTo>
                <a:lnTo>
                  <a:pt x="25172" y="103896"/>
                </a:lnTo>
                <a:lnTo>
                  <a:pt x="23071" y="103246"/>
                </a:lnTo>
                <a:lnTo>
                  <a:pt x="13984" y="94752"/>
                </a:lnTo>
                <a:lnTo>
                  <a:pt x="12592" y="92793"/>
                </a:lnTo>
                <a:lnTo>
                  <a:pt x="11187" y="91484"/>
                </a:lnTo>
                <a:lnTo>
                  <a:pt x="10491" y="89523"/>
                </a:lnTo>
                <a:lnTo>
                  <a:pt x="9086" y="88214"/>
                </a:lnTo>
                <a:lnTo>
                  <a:pt x="7694" y="86255"/>
                </a:lnTo>
                <a:lnTo>
                  <a:pt x="6985" y="84294"/>
                </a:lnTo>
                <a:lnTo>
                  <a:pt x="5593" y="82990"/>
                </a:lnTo>
                <a:lnTo>
                  <a:pt x="4897" y="81031"/>
                </a:lnTo>
                <a:lnTo>
                  <a:pt x="4188" y="79072"/>
                </a:lnTo>
                <a:lnTo>
                  <a:pt x="695" y="69269"/>
                </a:lnTo>
                <a:lnTo>
                  <a:pt x="695" y="67308"/>
                </a:lnTo>
                <a:lnTo>
                  <a:pt x="0" y="65349"/>
                </a:lnTo>
                <a:lnTo>
                  <a:pt x="0" y="49667"/>
                </a:lnTo>
                <a:lnTo>
                  <a:pt x="695" y="47708"/>
                </a:lnTo>
                <a:lnTo>
                  <a:pt x="695" y="45748"/>
                </a:lnTo>
                <a:lnTo>
                  <a:pt x="5593" y="32027"/>
                </a:lnTo>
                <a:lnTo>
                  <a:pt x="6985" y="30717"/>
                </a:lnTo>
                <a:lnTo>
                  <a:pt x="7694" y="28757"/>
                </a:lnTo>
                <a:lnTo>
                  <a:pt x="9086" y="26798"/>
                </a:lnTo>
                <a:lnTo>
                  <a:pt x="10491" y="25488"/>
                </a:lnTo>
                <a:lnTo>
                  <a:pt x="11187" y="23529"/>
                </a:lnTo>
                <a:lnTo>
                  <a:pt x="12592" y="22224"/>
                </a:lnTo>
                <a:lnTo>
                  <a:pt x="13984" y="20264"/>
                </a:lnTo>
                <a:lnTo>
                  <a:pt x="16781" y="17644"/>
                </a:lnTo>
                <a:lnTo>
                  <a:pt x="18186" y="15685"/>
                </a:lnTo>
                <a:lnTo>
                  <a:pt x="20287" y="14386"/>
                </a:lnTo>
                <a:lnTo>
                  <a:pt x="23071" y="11766"/>
                </a:lnTo>
                <a:lnTo>
                  <a:pt x="25172" y="11116"/>
                </a:lnTo>
                <a:lnTo>
                  <a:pt x="26577" y="9807"/>
                </a:lnTo>
                <a:lnTo>
                  <a:pt x="28678" y="8502"/>
                </a:lnTo>
                <a:lnTo>
                  <a:pt x="30779" y="7847"/>
                </a:lnTo>
                <a:lnTo>
                  <a:pt x="32158" y="6542"/>
                </a:lnTo>
                <a:lnTo>
                  <a:pt x="34259" y="5888"/>
                </a:lnTo>
                <a:lnTo>
                  <a:pt x="36360" y="4588"/>
                </a:lnTo>
                <a:lnTo>
                  <a:pt x="38461" y="3925"/>
                </a:lnTo>
                <a:lnTo>
                  <a:pt x="42650" y="2625"/>
                </a:lnTo>
                <a:lnTo>
                  <a:pt x="44055" y="1962"/>
                </a:lnTo>
                <a:lnTo>
                  <a:pt x="46156" y="1312"/>
                </a:lnTo>
                <a:lnTo>
                  <a:pt x="48257" y="1312"/>
                </a:lnTo>
                <a:lnTo>
                  <a:pt x="50345" y="662"/>
                </a:lnTo>
                <a:lnTo>
                  <a:pt x="53142" y="662"/>
                </a:lnTo>
                <a:lnTo>
                  <a:pt x="55243" y="0"/>
                </a:lnTo>
                <a:lnTo>
                  <a:pt x="67836" y="0"/>
                </a:lnTo>
                <a:lnTo>
                  <a:pt x="69937" y="662"/>
                </a:lnTo>
                <a:lnTo>
                  <a:pt x="72025" y="662"/>
                </a:lnTo>
                <a:lnTo>
                  <a:pt x="74126" y="1312"/>
                </a:lnTo>
                <a:lnTo>
                  <a:pt x="76227" y="1312"/>
                </a:lnTo>
                <a:lnTo>
                  <a:pt x="78328" y="1962"/>
                </a:lnTo>
                <a:lnTo>
                  <a:pt x="84618" y="3925"/>
                </a:lnTo>
                <a:lnTo>
                  <a:pt x="86719" y="4588"/>
                </a:lnTo>
                <a:lnTo>
                  <a:pt x="88124" y="5888"/>
                </a:lnTo>
                <a:lnTo>
                  <a:pt x="90211" y="6542"/>
                </a:lnTo>
                <a:lnTo>
                  <a:pt x="92312" y="7847"/>
                </a:lnTo>
                <a:lnTo>
                  <a:pt x="94413" y="8502"/>
                </a:lnTo>
                <a:lnTo>
                  <a:pt x="95805" y="9807"/>
                </a:lnTo>
                <a:lnTo>
                  <a:pt x="97906" y="11116"/>
                </a:lnTo>
                <a:lnTo>
                  <a:pt x="99298" y="11766"/>
                </a:lnTo>
                <a:lnTo>
                  <a:pt x="101399" y="13076"/>
                </a:lnTo>
                <a:lnTo>
                  <a:pt x="104196" y="15685"/>
                </a:lnTo>
                <a:lnTo>
                  <a:pt x="105588" y="17644"/>
                </a:lnTo>
                <a:lnTo>
                  <a:pt x="106993" y="18955"/>
                </a:lnTo>
                <a:lnTo>
                  <a:pt x="108398" y="20264"/>
                </a:lnTo>
                <a:lnTo>
                  <a:pt x="109790" y="22224"/>
                </a:lnTo>
                <a:lnTo>
                  <a:pt x="111195" y="23529"/>
                </a:lnTo>
                <a:lnTo>
                  <a:pt x="112587" y="25488"/>
                </a:lnTo>
                <a:lnTo>
                  <a:pt x="113992" y="26798"/>
                </a:lnTo>
                <a:lnTo>
                  <a:pt x="114688" y="28757"/>
                </a:lnTo>
                <a:lnTo>
                  <a:pt x="116093" y="30717"/>
                </a:lnTo>
                <a:lnTo>
                  <a:pt x="116776" y="32027"/>
                </a:lnTo>
                <a:lnTo>
                  <a:pt x="117485" y="33986"/>
                </a:lnTo>
                <a:lnTo>
                  <a:pt x="118877" y="35946"/>
                </a:lnTo>
                <a:lnTo>
                  <a:pt x="120978" y="41830"/>
                </a:lnTo>
                <a:lnTo>
                  <a:pt x="120978" y="43789"/>
                </a:lnTo>
                <a:lnTo>
                  <a:pt x="122383" y="47708"/>
                </a:lnTo>
                <a:lnTo>
                  <a:pt x="122383" y="49667"/>
                </a:lnTo>
                <a:lnTo>
                  <a:pt x="123079" y="51628"/>
                </a:lnTo>
                <a:lnTo>
                  <a:pt x="123079" y="57510"/>
                </a:lnTo>
              </a:path>
            </a:pathLst>
          </a:custGeom>
          <a:ln w="1619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9384500" y="8227471"/>
            <a:ext cx="122555" cy="115570"/>
          </a:xfrm>
          <a:custGeom>
            <a:avLst/>
            <a:gdLst/>
            <a:ahLst/>
            <a:cxnLst/>
            <a:rect l="l" t="t" r="r" b="b"/>
            <a:pathLst>
              <a:path w="122554" h="115570">
                <a:moveTo>
                  <a:pt x="122370" y="57503"/>
                </a:moveTo>
                <a:lnTo>
                  <a:pt x="122370" y="65343"/>
                </a:lnTo>
                <a:lnTo>
                  <a:pt x="121674" y="67306"/>
                </a:lnTo>
                <a:lnTo>
                  <a:pt x="121674" y="69269"/>
                </a:lnTo>
                <a:lnTo>
                  <a:pt x="117485" y="81022"/>
                </a:lnTo>
                <a:lnTo>
                  <a:pt x="116776" y="82335"/>
                </a:lnTo>
                <a:lnTo>
                  <a:pt x="115384" y="84298"/>
                </a:lnTo>
                <a:lnTo>
                  <a:pt x="114675" y="86261"/>
                </a:lnTo>
                <a:lnTo>
                  <a:pt x="113283" y="88212"/>
                </a:lnTo>
                <a:lnTo>
                  <a:pt x="111878" y="89525"/>
                </a:lnTo>
                <a:lnTo>
                  <a:pt x="111195" y="91488"/>
                </a:lnTo>
                <a:lnTo>
                  <a:pt x="108385" y="94089"/>
                </a:lnTo>
                <a:lnTo>
                  <a:pt x="106993" y="96064"/>
                </a:lnTo>
                <a:lnTo>
                  <a:pt x="104183" y="98665"/>
                </a:lnTo>
                <a:lnTo>
                  <a:pt x="102095" y="99978"/>
                </a:lnTo>
                <a:lnTo>
                  <a:pt x="99298" y="102591"/>
                </a:lnTo>
                <a:lnTo>
                  <a:pt x="97197" y="103891"/>
                </a:lnTo>
                <a:lnTo>
                  <a:pt x="95792" y="105204"/>
                </a:lnTo>
                <a:lnTo>
                  <a:pt x="93691" y="105854"/>
                </a:lnTo>
                <a:lnTo>
                  <a:pt x="91603" y="107167"/>
                </a:lnTo>
                <a:lnTo>
                  <a:pt x="90211" y="108467"/>
                </a:lnTo>
                <a:lnTo>
                  <a:pt x="83908" y="110430"/>
                </a:lnTo>
                <a:lnTo>
                  <a:pt x="82503" y="111743"/>
                </a:lnTo>
                <a:lnTo>
                  <a:pt x="80416" y="112393"/>
                </a:lnTo>
                <a:lnTo>
                  <a:pt x="78315" y="112393"/>
                </a:lnTo>
                <a:lnTo>
                  <a:pt x="76214" y="113044"/>
                </a:lnTo>
                <a:lnTo>
                  <a:pt x="72025" y="114344"/>
                </a:lnTo>
                <a:lnTo>
                  <a:pt x="67823" y="114344"/>
                </a:lnTo>
                <a:lnTo>
                  <a:pt x="65722" y="115007"/>
                </a:lnTo>
                <a:lnTo>
                  <a:pt x="56635" y="115007"/>
                </a:lnTo>
                <a:lnTo>
                  <a:pt x="54534" y="114344"/>
                </a:lnTo>
                <a:lnTo>
                  <a:pt x="50345" y="114344"/>
                </a:lnTo>
                <a:lnTo>
                  <a:pt x="46156" y="113044"/>
                </a:lnTo>
                <a:lnTo>
                  <a:pt x="44055" y="112393"/>
                </a:lnTo>
                <a:lnTo>
                  <a:pt x="41954" y="112393"/>
                </a:lnTo>
                <a:lnTo>
                  <a:pt x="39853" y="111743"/>
                </a:lnTo>
                <a:lnTo>
                  <a:pt x="38448" y="110430"/>
                </a:lnTo>
                <a:lnTo>
                  <a:pt x="32158" y="108467"/>
                </a:lnTo>
                <a:lnTo>
                  <a:pt x="30753" y="107167"/>
                </a:lnTo>
                <a:lnTo>
                  <a:pt x="28665" y="105854"/>
                </a:lnTo>
                <a:lnTo>
                  <a:pt x="26564" y="105204"/>
                </a:lnTo>
                <a:lnTo>
                  <a:pt x="25172" y="103891"/>
                </a:lnTo>
                <a:lnTo>
                  <a:pt x="23071" y="102591"/>
                </a:lnTo>
                <a:lnTo>
                  <a:pt x="20274" y="99978"/>
                </a:lnTo>
                <a:lnTo>
                  <a:pt x="18173" y="98665"/>
                </a:lnTo>
                <a:lnTo>
                  <a:pt x="15376" y="96064"/>
                </a:lnTo>
                <a:lnTo>
                  <a:pt x="13971" y="94089"/>
                </a:lnTo>
                <a:lnTo>
                  <a:pt x="11174" y="91488"/>
                </a:lnTo>
                <a:lnTo>
                  <a:pt x="10478" y="89525"/>
                </a:lnTo>
                <a:lnTo>
                  <a:pt x="9086" y="88212"/>
                </a:lnTo>
                <a:lnTo>
                  <a:pt x="7681" y="86261"/>
                </a:lnTo>
                <a:lnTo>
                  <a:pt x="6289" y="82335"/>
                </a:lnTo>
                <a:lnTo>
                  <a:pt x="4884" y="81022"/>
                </a:lnTo>
                <a:lnTo>
                  <a:pt x="1391" y="71220"/>
                </a:lnTo>
                <a:lnTo>
                  <a:pt x="1391" y="69269"/>
                </a:lnTo>
                <a:lnTo>
                  <a:pt x="0" y="65343"/>
                </a:lnTo>
                <a:lnTo>
                  <a:pt x="0" y="49663"/>
                </a:lnTo>
                <a:lnTo>
                  <a:pt x="1391" y="45737"/>
                </a:lnTo>
                <a:lnTo>
                  <a:pt x="1391" y="43774"/>
                </a:lnTo>
                <a:lnTo>
                  <a:pt x="4884" y="33984"/>
                </a:lnTo>
                <a:lnTo>
                  <a:pt x="6289" y="32021"/>
                </a:lnTo>
                <a:lnTo>
                  <a:pt x="6985" y="30720"/>
                </a:lnTo>
                <a:lnTo>
                  <a:pt x="7681" y="28757"/>
                </a:lnTo>
                <a:lnTo>
                  <a:pt x="9086" y="26794"/>
                </a:lnTo>
                <a:lnTo>
                  <a:pt x="10478" y="25494"/>
                </a:lnTo>
                <a:lnTo>
                  <a:pt x="11174" y="23531"/>
                </a:lnTo>
                <a:lnTo>
                  <a:pt x="12579" y="22218"/>
                </a:lnTo>
                <a:lnTo>
                  <a:pt x="13971" y="20255"/>
                </a:lnTo>
                <a:lnTo>
                  <a:pt x="18173" y="16341"/>
                </a:lnTo>
                <a:lnTo>
                  <a:pt x="20274" y="15041"/>
                </a:lnTo>
                <a:lnTo>
                  <a:pt x="23071" y="12415"/>
                </a:lnTo>
                <a:lnTo>
                  <a:pt x="25172" y="11115"/>
                </a:lnTo>
                <a:lnTo>
                  <a:pt x="26564" y="9802"/>
                </a:lnTo>
                <a:lnTo>
                  <a:pt x="28665" y="8502"/>
                </a:lnTo>
                <a:lnTo>
                  <a:pt x="30753" y="7851"/>
                </a:lnTo>
                <a:lnTo>
                  <a:pt x="32158" y="6539"/>
                </a:lnTo>
                <a:lnTo>
                  <a:pt x="36347" y="5238"/>
                </a:lnTo>
                <a:lnTo>
                  <a:pt x="38448" y="3925"/>
                </a:lnTo>
                <a:lnTo>
                  <a:pt x="39853" y="3275"/>
                </a:lnTo>
                <a:lnTo>
                  <a:pt x="41954" y="2625"/>
                </a:lnTo>
                <a:lnTo>
                  <a:pt x="44055" y="1962"/>
                </a:lnTo>
                <a:lnTo>
                  <a:pt x="46156" y="1962"/>
                </a:lnTo>
                <a:lnTo>
                  <a:pt x="50345" y="650"/>
                </a:lnTo>
                <a:lnTo>
                  <a:pt x="54534" y="650"/>
                </a:lnTo>
                <a:lnTo>
                  <a:pt x="56635" y="0"/>
                </a:lnTo>
                <a:lnTo>
                  <a:pt x="65722" y="0"/>
                </a:lnTo>
                <a:lnTo>
                  <a:pt x="67823" y="650"/>
                </a:lnTo>
                <a:lnTo>
                  <a:pt x="72025" y="650"/>
                </a:lnTo>
                <a:lnTo>
                  <a:pt x="76214" y="1962"/>
                </a:lnTo>
                <a:lnTo>
                  <a:pt x="78315" y="1962"/>
                </a:lnTo>
                <a:lnTo>
                  <a:pt x="80416" y="2625"/>
                </a:lnTo>
                <a:lnTo>
                  <a:pt x="82503" y="3275"/>
                </a:lnTo>
                <a:lnTo>
                  <a:pt x="83908" y="3925"/>
                </a:lnTo>
                <a:lnTo>
                  <a:pt x="86009" y="5238"/>
                </a:lnTo>
                <a:lnTo>
                  <a:pt x="90211" y="6539"/>
                </a:lnTo>
                <a:lnTo>
                  <a:pt x="91603" y="7851"/>
                </a:lnTo>
                <a:lnTo>
                  <a:pt x="93691" y="8502"/>
                </a:lnTo>
                <a:lnTo>
                  <a:pt x="95792" y="9802"/>
                </a:lnTo>
                <a:lnTo>
                  <a:pt x="97197" y="11115"/>
                </a:lnTo>
                <a:lnTo>
                  <a:pt x="99298" y="12415"/>
                </a:lnTo>
                <a:lnTo>
                  <a:pt x="102095" y="15041"/>
                </a:lnTo>
                <a:lnTo>
                  <a:pt x="104183" y="16341"/>
                </a:lnTo>
                <a:lnTo>
                  <a:pt x="108385" y="20255"/>
                </a:lnTo>
                <a:lnTo>
                  <a:pt x="109790" y="22218"/>
                </a:lnTo>
                <a:lnTo>
                  <a:pt x="111195" y="23531"/>
                </a:lnTo>
                <a:lnTo>
                  <a:pt x="111878" y="25494"/>
                </a:lnTo>
                <a:lnTo>
                  <a:pt x="113283" y="26794"/>
                </a:lnTo>
                <a:lnTo>
                  <a:pt x="114675" y="28757"/>
                </a:lnTo>
                <a:lnTo>
                  <a:pt x="115384" y="30720"/>
                </a:lnTo>
                <a:lnTo>
                  <a:pt x="116776" y="32021"/>
                </a:lnTo>
                <a:lnTo>
                  <a:pt x="121674" y="45737"/>
                </a:lnTo>
                <a:lnTo>
                  <a:pt x="121674" y="47700"/>
                </a:lnTo>
                <a:lnTo>
                  <a:pt x="122370" y="49663"/>
                </a:lnTo>
                <a:lnTo>
                  <a:pt x="122370" y="57503"/>
                </a:lnTo>
              </a:path>
            </a:pathLst>
          </a:custGeom>
          <a:ln w="1619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12643425" y="7532251"/>
            <a:ext cx="124460" cy="116839"/>
          </a:xfrm>
          <a:custGeom>
            <a:avLst/>
            <a:gdLst/>
            <a:ahLst/>
            <a:cxnLst/>
            <a:rect l="l" t="t" r="r" b="b"/>
            <a:pathLst>
              <a:path w="124459" h="116840">
                <a:moveTo>
                  <a:pt x="124471" y="58153"/>
                </a:moveTo>
                <a:lnTo>
                  <a:pt x="124471" y="64042"/>
                </a:lnTo>
                <a:lnTo>
                  <a:pt x="123775" y="66005"/>
                </a:lnTo>
                <a:lnTo>
                  <a:pt x="123775" y="67956"/>
                </a:lnTo>
                <a:lnTo>
                  <a:pt x="123079" y="70569"/>
                </a:lnTo>
                <a:lnTo>
                  <a:pt x="123079" y="72532"/>
                </a:lnTo>
                <a:lnTo>
                  <a:pt x="121687" y="76446"/>
                </a:lnTo>
                <a:lnTo>
                  <a:pt x="120978" y="77759"/>
                </a:lnTo>
                <a:lnTo>
                  <a:pt x="119586" y="81685"/>
                </a:lnTo>
                <a:lnTo>
                  <a:pt x="118181" y="83636"/>
                </a:lnTo>
                <a:lnTo>
                  <a:pt x="117485" y="85599"/>
                </a:lnTo>
                <a:lnTo>
                  <a:pt x="116080" y="87562"/>
                </a:lnTo>
                <a:lnTo>
                  <a:pt x="115384" y="88874"/>
                </a:lnTo>
                <a:lnTo>
                  <a:pt x="113979" y="90825"/>
                </a:lnTo>
                <a:lnTo>
                  <a:pt x="112587" y="92126"/>
                </a:lnTo>
                <a:lnTo>
                  <a:pt x="111195" y="94089"/>
                </a:lnTo>
                <a:lnTo>
                  <a:pt x="109790" y="95401"/>
                </a:lnTo>
                <a:lnTo>
                  <a:pt x="108398" y="97364"/>
                </a:lnTo>
                <a:lnTo>
                  <a:pt x="104196" y="101278"/>
                </a:lnTo>
                <a:lnTo>
                  <a:pt x="102095" y="102591"/>
                </a:lnTo>
                <a:lnTo>
                  <a:pt x="100703" y="103891"/>
                </a:lnTo>
                <a:lnTo>
                  <a:pt x="98602" y="105204"/>
                </a:lnTo>
                <a:lnTo>
                  <a:pt x="97197" y="106517"/>
                </a:lnTo>
                <a:lnTo>
                  <a:pt x="95096" y="107817"/>
                </a:lnTo>
                <a:lnTo>
                  <a:pt x="93704" y="108467"/>
                </a:lnTo>
                <a:lnTo>
                  <a:pt x="91617" y="109780"/>
                </a:lnTo>
                <a:lnTo>
                  <a:pt x="89516" y="110430"/>
                </a:lnTo>
                <a:lnTo>
                  <a:pt x="87415" y="111731"/>
                </a:lnTo>
                <a:lnTo>
                  <a:pt x="85314" y="112393"/>
                </a:lnTo>
                <a:lnTo>
                  <a:pt x="83226" y="113044"/>
                </a:lnTo>
                <a:lnTo>
                  <a:pt x="81821" y="113694"/>
                </a:lnTo>
                <a:lnTo>
                  <a:pt x="79720" y="114356"/>
                </a:lnTo>
                <a:lnTo>
                  <a:pt x="77619" y="115007"/>
                </a:lnTo>
                <a:lnTo>
                  <a:pt x="74822" y="115007"/>
                </a:lnTo>
                <a:lnTo>
                  <a:pt x="72734" y="115657"/>
                </a:lnTo>
                <a:lnTo>
                  <a:pt x="70633" y="115657"/>
                </a:lnTo>
                <a:lnTo>
                  <a:pt x="68532" y="116319"/>
                </a:lnTo>
                <a:lnTo>
                  <a:pt x="55939" y="116319"/>
                </a:lnTo>
                <a:lnTo>
                  <a:pt x="53155" y="115657"/>
                </a:lnTo>
                <a:lnTo>
                  <a:pt x="51054" y="115657"/>
                </a:lnTo>
                <a:lnTo>
                  <a:pt x="48953" y="115007"/>
                </a:lnTo>
                <a:lnTo>
                  <a:pt x="46852" y="115007"/>
                </a:lnTo>
                <a:lnTo>
                  <a:pt x="44751" y="114356"/>
                </a:lnTo>
                <a:lnTo>
                  <a:pt x="42663" y="113694"/>
                </a:lnTo>
                <a:lnTo>
                  <a:pt x="38461" y="112393"/>
                </a:lnTo>
                <a:lnTo>
                  <a:pt x="37069" y="111731"/>
                </a:lnTo>
                <a:lnTo>
                  <a:pt x="34968" y="110430"/>
                </a:lnTo>
                <a:lnTo>
                  <a:pt x="32867" y="109780"/>
                </a:lnTo>
                <a:lnTo>
                  <a:pt x="30766" y="108467"/>
                </a:lnTo>
                <a:lnTo>
                  <a:pt x="29374" y="107817"/>
                </a:lnTo>
                <a:lnTo>
                  <a:pt x="25172" y="105204"/>
                </a:lnTo>
                <a:lnTo>
                  <a:pt x="23780" y="103891"/>
                </a:lnTo>
                <a:lnTo>
                  <a:pt x="21679" y="102591"/>
                </a:lnTo>
                <a:lnTo>
                  <a:pt x="20274" y="101278"/>
                </a:lnTo>
                <a:lnTo>
                  <a:pt x="12579" y="94089"/>
                </a:lnTo>
                <a:lnTo>
                  <a:pt x="11883" y="92126"/>
                </a:lnTo>
                <a:lnTo>
                  <a:pt x="10491" y="90825"/>
                </a:lnTo>
                <a:lnTo>
                  <a:pt x="9099" y="88874"/>
                </a:lnTo>
                <a:lnTo>
                  <a:pt x="8377" y="87562"/>
                </a:lnTo>
                <a:lnTo>
                  <a:pt x="6998" y="85599"/>
                </a:lnTo>
                <a:lnTo>
                  <a:pt x="6289" y="83636"/>
                </a:lnTo>
                <a:lnTo>
                  <a:pt x="4897" y="81685"/>
                </a:lnTo>
                <a:lnTo>
                  <a:pt x="3492" y="77759"/>
                </a:lnTo>
                <a:lnTo>
                  <a:pt x="2796" y="76446"/>
                </a:lnTo>
                <a:lnTo>
                  <a:pt x="1405" y="72532"/>
                </a:lnTo>
                <a:lnTo>
                  <a:pt x="1405" y="70569"/>
                </a:lnTo>
                <a:lnTo>
                  <a:pt x="695" y="67956"/>
                </a:lnTo>
                <a:lnTo>
                  <a:pt x="0" y="66005"/>
                </a:lnTo>
                <a:lnTo>
                  <a:pt x="0" y="49663"/>
                </a:lnTo>
                <a:lnTo>
                  <a:pt x="1405" y="45750"/>
                </a:lnTo>
                <a:lnTo>
                  <a:pt x="1405" y="43787"/>
                </a:lnTo>
                <a:lnTo>
                  <a:pt x="4188" y="35947"/>
                </a:lnTo>
                <a:lnTo>
                  <a:pt x="4897" y="34634"/>
                </a:lnTo>
                <a:lnTo>
                  <a:pt x="6289" y="32671"/>
                </a:lnTo>
                <a:lnTo>
                  <a:pt x="6998" y="30708"/>
                </a:lnTo>
                <a:lnTo>
                  <a:pt x="8377" y="28757"/>
                </a:lnTo>
                <a:lnTo>
                  <a:pt x="9099" y="27445"/>
                </a:lnTo>
                <a:lnTo>
                  <a:pt x="11883" y="23531"/>
                </a:lnTo>
                <a:lnTo>
                  <a:pt x="12579" y="22230"/>
                </a:lnTo>
                <a:lnTo>
                  <a:pt x="13984" y="20267"/>
                </a:lnTo>
                <a:lnTo>
                  <a:pt x="16085" y="18955"/>
                </a:lnTo>
                <a:lnTo>
                  <a:pt x="20274" y="15029"/>
                </a:lnTo>
                <a:lnTo>
                  <a:pt x="21679" y="13078"/>
                </a:lnTo>
                <a:lnTo>
                  <a:pt x="23780" y="12428"/>
                </a:lnTo>
                <a:lnTo>
                  <a:pt x="25172" y="11115"/>
                </a:lnTo>
                <a:lnTo>
                  <a:pt x="27273" y="9802"/>
                </a:lnTo>
                <a:lnTo>
                  <a:pt x="29374" y="8502"/>
                </a:lnTo>
                <a:lnTo>
                  <a:pt x="30766" y="7839"/>
                </a:lnTo>
                <a:lnTo>
                  <a:pt x="32867" y="6539"/>
                </a:lnTo>
                <a:lnTo>
                  <a:pt x="34968" y="5888"/>
                </a:lnTo>
                <a:lnTo>
                  <a:pt x="37069" y="4576"/>
                </a:lnTo>
                <a:lnTo>
                  <a:pt x="38461" y="3925"/>
                </a:lnTo>
                <a:lnTo>
                  <a:pt x="40562" y="3275"/>
                </a:lnTo>
                <a:lnTo>
                  <a:pt x="42663" y="2625"/>
                </a:lnTo>
                <a:lnTo>
                  <a:pt x="44751" y="1962"/>
                </a:lnTo>
                <a:lnTo>
                  <a:pt x="46852" y="1312"/>
                </a:lnTo>
                <a:lnTo>
                  <a:pt x="48953" y="1312"/>
                </a:lnTo>
                <a:lnTo>
                  <a:pt x="53155" y="0"/>
                </a:lnTo>
                <a:lnTo>
                  <a:pt x="70633" y="0"/>
                </a:lnTo>
                <a:lnTo>
                  <a:pt x="74822" y="1312"/>
                </a:lnTo>
                <a:lnTo>
                  <a:pt x="77619" y="1312"/>
                </a:lnTo>
                <a:lnTo>
                  <a:pt x="79720" y="1962"/>
                </a:lnTo>
                <a:lnTo>
                  <a:pt x="81821" y="2625"/>
                </a:lnTo>
                <a:lnTo>
                  <a:pt x="83226" y="3275"/>
                </a:lnTo>
                <a:lnTo>
                  <a:pt x="87415" y="4576"/>
                </a:lnTo>
                <a:lnTo>
                  <a:pt x="89516" y="5888"/>
                </a:lnTo>
                <a:lnTo>
                  <a:pt x="91617" y="6539"/>
                </a:lnTo>
                <a:lnTo>
                  <a:pt x="93704" y="7839"/>
                </a:lnTo>
                <a:lnTo>
                  <a:pt x="95096" y="8502"/>
                </a:lnTo>
                <a:lnTo>
                  <a:pt x="97197" y="9802"/>
                </a:lnTo>
                <a:lnTo>
                  <a:pt x="98602" y="11115"/>
                </a:lnTo>
                <a:lnTo>
                  <a:pt x="100703" y="12428"/>
                </a:lnTo>
                <a:lnTo>
                  <a:pt x="102095" y="13078"/>
                </a:lnTo>
                <a:lnTo>
                  <a:pt x="109790" y="20267"/>
                </a:lnTo>
                <a:lnTo>
                  <a:pt x="111195" y="22230"/>
                </a:lnTo>
                <a:lnTo>
                  <a:pt x="112587" y="23531"/>
                </a:lnTo>
                <a:lnTo>
                  <a:pt x="115384" y="27445"/>
                </a:lnTo>
                <a:lnTo>
                  <a:pt x="116080" y="28757"/>
                </a:lnTo>
                <a:lnTo>
                  <a:pt x="117485" y="30708"/>
                </a:lnTo>
                <a:lnTo>
                  <a:pt x="118181" y="32671"/>
                </a:lnTo>
                <a:lnTo>
                  <a:pt x="119586" y="34634"/>
                </a:lnTo>
                <a:lnTo>
                  <a:pt x="120282" y="35947"/>
                </a:lnTo>
                <a:lnTo>
                  <a:pt x="123079" y="43787"/>
                </a:lnTo>
                <a:lnTo>
                  <a:pt x="123079" y="45750"/>
                </a:lnTo>
                <a:lnTo>
                  <a:pt x="123775" y="47700"/>
                </a:lnTo>
                <a:lnTo>
                  <a:pt x="123775" y="49663"/>
                </a:lnTo>
                <a:lnTo>
                  <a:pt x="124471" y="52277"/>
                </a:lnTo>
                <a:lnTo>
                  <a:pt x="124471" y="58153"/>
                </a:lnTo>
              </a:path>
            </a:pathLst>
          </a:custGeom>
          <a:ln w="1619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9554433" y="6901060"/>
            <a:ext cx="121920" cy="114300"/>
          </a:xfrm>
          <a:custGeom>
            <a:avLst/>
            <a:gdLst/>
            <a:ahLst/>
            <a:cxnLst/>
            <a:rect l="l" t="t" r="r" b="b"/>
            <a:pathLst>
              <a:path w="121920" h="114300">
                <a:moveTo>
                  <a:pt x="121687" y="56853"/>
                </a:moveTo>
                <a:lnTo>
                  <a:pt x="121687" y="62730"/>
                </a:lnTo>
                <a:lnTo>
                  <a:pt x="120978" y="64693"/>
                </a:lnTo>
                <a:lnTo>
                  <a:pt x="120978" y="66656"/>
                </a:lnTo>
                <a:lnTo>
                  <a:pt x="120282" y="68606"/>
                </a:lnTo>
                <a:lnTo>
                  <a:pt x="120282" y="70569"/>
                </a:lnTo>
                <a:lnTo>
                  <a:pt x="117485" y="78409"/>
                </a:lnTo>
                <a:lnTo>
                  <a:pt x="116789" y="79722"/>
                </a:lnTo>
                <a:lnTo>
                  <a:pt x="115397" y="81685"/>
                </a:lnTo>
                <a:lnTo>
                  <a:pt x="113992" y="85599"/>
                </a:lnTo>
                <a:lnTo>
                  <a:pt x="112587" y="86911"/>
                </a:lnTo>
                <a:lnTo>
                  <a:pt x="111195" y="88874"/>
                </a:lnTo>
                <a:lnTo>
                  <a:pt x="110486" y="90175"/>
                </a:lnTo>
                <a:lnTo>
                  <a:pt x="109094" y="92138"/>
                </a:lnTo>
                <a:lnTo>
                  <a:pt x="104905" y="96052"/>
                </a:lnTo>
                <a:lnTo>
                  <a:pt x="103500" y="98015"/>
                </a:lnTo>
                <a:lnTo>
                  <a:pt x="101399" y="99327"/>
                </a:lnTo>
                <a:lnTo>
                  <a:pt x="98602" y="101928"/>
                </a:lnTo>
                <a:lnTo>
                  <a:pt x="96514" y="102591"/>
                </a:lnTo>
                <a:lnTo>
                  <a:pt x="95109" y="103904"/>
                </a:lnTo>
                <a:lnTo>
                  <a:pt x="93008" y="105204"/>
                </a:lnTo>
                <a:lnTo>
                  <a:pt x="91603" y="105854"/>
                </a:lnTo>
                <a:lnTo>
                  <a:pt x="89516" y="107167"/>
                </a:lnTo>
                <a:lnTo>
                  <a:pt x="87415" y="107817"/>
                </a:lnTo>
                <a:lnTo>
                  <a:pt x="85314" y="109130"/>
                </a:lnTo>
                <a:lnTo>
                  <a:pt x="83922" y="109780"/>
                </a:lnTo>
                <a:lnTo>
                  <a:pt x="81821" y="110430"/>
                </a:lnTo>
                <a:lnTo>
                  <a:pt x="79733" y="111081"/>
                </a:lnTo>
                <a:lnTo>
                  <a:pt x="75531" y="112393"/>
                </a:lnTo>
                <a:lnTo>
                  <a:pt x="73430" y="112393"/>
                </a:lnTo>
                <a:lnTo>
                  <a:pt x="71329" y="113044"/>
                </a:lnTo>
                <a:lnTo>
                  <a:pt x="69241" y="113044"/>
                </a:lnTo>
                <a:lnTo>
                  <a:pt x="67140" y="113694"/>
                </a:lnTo>
                <a:lnTo>
                  <a:pt x="54547" y="113694"/>
                </a:lnTo>
                <a:lnTo>
                  <a:pt x="52446" y="113044"/>
                </a:lnTo>
                <a:lnTo>
                  <a:pt x="50358" y="113044"/>
                </a:lnTo>
                <a:lnTo>
                  <a:pt x="48257" y="112393"/>
                </a:lnTo>
                <a:lnTo>
                  <a:pt x="46156" y="112393"/>
                </a:lnTo>
                <a:lnTo>
                  <a:pt x="41954" y="111081"/>
                </a:lnTo>
                <a:lnTo>
                  <a:pt x="39866" y="110430"/>
                </a:lnTo>
                <a:lnTo>
                  <a:pt x="35664" y="109130"/>
                </a:lnTo>
                <a:lnTo>
                  <a:pt x="34259" y="107817"/>
                </a:lnTo>
                <a:lnTo>
                  <a:pt x="32171" y="107167"/>
                </a:lnTo>
                <a:lnTo>
                  <a:pt x="30070" y="105854"/>
                </a:lnTo>
                <a:lnTo>
                  <a:pt x="28665" y="105204"/>
                </a:lnTo>
                <a:lnTo>
                  <a:pt x="26564" y="103904"/>
                </a:lnTo>
                <a:lnTo>
                  <a:pt x="25172" y="102591"/>
                </a:lnTo>
                <a:lnTo>
                  <a:pt x="23084" y="101928"/>
                </a:lnTo>
                <a:lnTo>
                  <a:pt x="20274" y="99327"/>
                </a:lnTo>
                <a:lnTo>
                  <a:pt x="18173" y="98015"/>
                </a:lnTo>
                <a:lnTo>
                  <a:pt x="16781" y="96052"/>
                </a:lnTo>
                <a:lnTo>
                  <a:pt x="15389" y="94751"/>
                </a:lnTo>
                <a:lnTo>
                  <a:pt x="12579" y="92138"/>
                </a:lnTo>
                <a:lnTo>
                  <a:pt x="11187" y="90175"/>
                </a:lnTo>
                <a:lnTo>
                  <a:pt x="10491" y="88874"/>
                </a:lnTo>
                <a:lnTo>
                  <a:pt x="9086" y="86911"/>
                </a:lnTo>
                <a:lnTo>
                  <a:pt x="7694" y="85599"/>
                </a:lnTo>
                <a:lnTo>
                  <a:pt x="6289" y="81685"/>
                </a:lnTo>
                <a:lnTo>
                  <a:pt x="4897" y="79722"/>
                </a:lnTo>
                <a:lnTo>
                  <a:pt x="4202" y="78409"/>
                </a:lnTo>
                <a:lnTo>
                  <a:pt x="1391" y="70569"/>
                </a:lnTo>
                <a:lnTo>
                  <a:pt x="1391" y="68606"/>
                </a:lnTo>
                <a:lnTo>
                  <a:pt x="695" y="66656"/>
                </a:lnTo>
                <a:lnTo>
                  <a:pt x="695" y="64693"/>
                </a:lnTo>
                <a:lnTo>
                  <a:pt x="0" y="62730"/>
                </a:lnTo>
                <a:lnTo>
                  <a:pt x="0" y="50964"/>
                </a:lnTo>
                <a:lnTo>
                  <a:pt x="695" y="49013"/>
                </a:lnTo>
                <a:lnTo>
                  <a:pt x="695" y="47050"/>
                </a:lnTo>
                <a:lnTo>
                  <a:pt x="1391" y="45087"/>
                </a:lnTo>
                <a:lnTo>
                  <a:pt x="1391" y="43136"/>
                </a:lnTo>
                <a:lnTo>
                  <a:pt x="4897" y="33334"/>
                </a:lnTo>
                <a:lnTo>
                  <a:pt x="6289" y="32033"/>
                </a:lnTo>
                <a:lnTo>
                  <a:pt x="7694" y="28107"/>
                </a:lnTo>
                <a:lnTo>
                  <a:pt x="9086" y="26794"/>
                </a:lnTo>
                <a:lnTo>
                  <a:pt x="10491" y="24831"/>
                </a:lnTo>
                <a:lnTo>
                  <a:pt x="11187" y="23531"/>
                </a:lnTo>
                <a:lnTo>
                  <a:pt x="12579" y="21568"/>
                </a:lnTo>
                <a:lnTo>
                  <a:pt x="13984" y="20267"/>
                </a:lnTo>
                <a:lnTo>
                  <a:pt x="15389" y="18304"/>
                </a:lnTo>
                <a:lnTo>
                  <a:pt x="18173" y="15691"/>
                </a:lnTo>
                <a:lnTo>
                  <a:pt x="20274" y="14391"/>
                </a:lnTo>
                <a:lnTo>
                  <a:pt x="21679" y="13078"/>
                </a:lnTo>
                <a:lnTo>
                  <a:pt x="23084" y="11765"/>
                </a:lnTo>
                <a:lnTo>
                  <a:pt x="25172" y="10465"/>
                </a:lnTo>
                <a:lnTo>
                  <a:pt x="26564" y="9802"/>
                </a:lnTo>
                <a:lnTo>
                  <a:pt x="28665" y="8502"/>
                </a:lnTo>
                <a:lnTo>
                  <a:pt x="30070" y="7189"/>
                </a:lnTo>
                <a:lnTo>
                  <a:pt x="32171" y="6539"/>
                </a:lnTo>
                <a:lnTo>
                  <a:pt x="34259" y="5238"/>
                </a:lnTo>
                <a:lnTo>
                  <a:pt x="35664" y="4588"/>
                </a:lnTo>
                <a:lnTo>
                  <a:pt x="39866" y="3275"/>
                </a:lnTo>
                <a:lnTo>
                  <a:pt x="41954" y="2625"/>
                </a:lnTo>
                <a:lnTo>
                  <a:pt x="46156" y="1312"/>
                </a:lnTo>
                <a:lnTo>
                  <a:pt x="48257" y="1312"/>
                </a:lnTo>
                <a:lnTo>
                  <a:pt x="50358" y="662"/>
                </a:lnTo>
                <a:lnTo>
                  <a:pt x="52446" y="0"/>
                </a:lnTo>
                <a:lnTo>
                  <a:pt x="69241" y="0"/>
                </a:lnTo>
                <a:lnTo>
                  <a:pt x="71329" y="662"/>
                </a:lnTo>
                <a:lnTo>
                  <a:pt x="73430" y="1312"/>
                </a:lnTo>
                <a:lnTo>
                  <a:pt x="75531" y="1312"/>
                </a:lnTo>
                <a:lnTo>
                  <a:pt x="79733" y="2625"/>
                </a:lnTo>
                <a:lnTo>
                  <a:pt x="81821" y="3275"/>
                </a:lnTo>
                <a:lnTo>
                  <a:pt x="83922" y="3925"/>
                </a:lnTo>
                <a:lnTo>
                  <a:pt x="85314" y="4588"/>
                </a:lnTo>
                <a:lnTo>
                  <a:pt x="87415" y="5238"/>
                </a:lnTo>
                <a:lnTo>
                  <a:pt x="89516" y="6539"/>
                </a:lnTo>
                <a:lnTo>
                  <a:pt x="91603" y="7189"/>
                </a:lnTo>
                <a:lnTo>
                  <a:pt x="93008" y="8502"/>
                </a:lnTo>
                <a:lnTo>
                  <a:pt x="95109" y="9802"/>
                </a:lnTo>
                <a:lnTo>
                  <a:pt x="96514" y="10465"/>
                </a:lnTo>
                <a:lnTo>
                  <a:pt x="98602" y="11765"/>
                </a:lnTo>
                <a:lnTo>
                  <a:pt x="101399" y="14391"/>
                </a:lnTo>
                <a:lnTo>
                  <a:pt x="103500" y="15691"/>
                </a:lnTo>
                <a:lnTo>
                  <a:pt x="104905" y="16992"/>
                </a:lnTo>
                <a:lnTo>
                  <a:pt x="106297" y="18304"/>
                </a:lnTo>
                <a:lnTo>
                  <a:pt x="107702" y="20267"/>
                </a:lnTo>
                <a:lnTo>
                  <a:pt x="109094" y="21568"/>
                </a:lnTo>
                <a:lnTo>
                  <a:pt x="110486" y="23531"/>
                </a:lnTo>
                <a:lnTo>
                  <a:pt x="111195" y="24831"/>
                </a:lnTo>
                <a:lnTo>
                  <a:pt x="112587" y="26794"/>
                </a:lnTo>
                <a:lnTo>
                  <a:pt x="113992" y="28107"/>
                </a:lnTo>
                <a:lnTo>
                  <a:pt x="115397" y="32033"/>
                </a:lnTo>
                <a:lnTo>
                  <a:pt x="116789" y="33334"/>
                </a:lnTo>
                <a:lnTo>
                  <a:pt x="120282" y="43136"/>
                </a:lnTo>
                <a:lnTo>
                  <a:pt x="120282" y="45087"/>
                </a:lnTo>
                <a:lnTo>
                  <a:pt x="120978" y="47050"/>
                </a:lnTo>
                <a:lnTo>
                  <a:pt x="120978" y="49013"/>
                </a:lnTo>
                <a:lnTo>
                  <a:pt x="121687" y="50964"/>
                </a:lnTo>
                <a:lnTo>
                  <a:pt x="121687" y="56853"/>
                </a:lnTo>
              </a:path>
            </a:pathLst>
          </a:custGeom>
          <a:ln w="1619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10249577" y="9830281"/>
            <a:ext cx="118745" cy="110489"/>
          </a:xfrm>
          <a:custGeom>
            <a:avLst/>
            <a:gdLst/>
            <a:ahLst/>
            <a:cxnLst/>
            <a:rect l="l" t="t" r="r" b="b"/>
            <a:pathLst>
              <a:path w="118745" h="110490">
                <a:moveTo>
                  <a:pt x="118181" y="54883"/>
                </a:moveTo>
                <a:lnTo>
                  <a:pt x="118181" y="60765"/>
                </a:lnTo>
                <a:lnTo>
                  <a:pt x="117485" y="62726"/>
                </a:lnTo>
                <a:lnTo>
                  <a:pt x="117485" y="64685"/>
                </a:lnTo>
                <a:lnTo>
                  <a:pt x="116789" y="66645"/>
                </a:lnTo>
                <a:lnTo>
                  <a:pt x="116789" y="68604"/>
                </a:lnTo>
                <a:lnTo>
                  <a:pt x="116080" y="70563"/>
                </a:lnTo>
                <a:lnTo>
                  <a:pt x="115397" y="71869"/>
                </a:lnTo>
                <a:lnTo>
                  <a:pt x="113296" y="77748"/>
                </a:lnTo>
                <a:lnTo>
                  <a:pt x="112587" y="79057"/>
                </a:lnTo>
                <a:lnTo>
                  <a:pt x="111195" y="81016"/>
                </a:lnTo>
                <a:lnTo>
                  <a:pt x="110499" y="82975"/>
                </a:lnTo>
                <a:lnTo>
                  <a:pt x="109094" y="84286"/>
                </a:lnTo>
                <a:lnTo>
                  <a:pt x="108398" y="86245"/>
                </a:lnTo>
                <a:lnTo>
                  <a:pt x="105601" y="88860"/>
                </a:lnTo>
                <a:lnTo>
                  <a:pt x="104209" y="90819"/>
                </a:lnTo>
                <a:lnTo>
                  <a:pt x="95805" y="98657"/>
                </a:lnTo>
                <a:lnTo>
                  <a:pt x="93718" y="99968"/>
                </a:lnTo>
                <a:lnTo>
                  <a:pt x="92312" y="100622"/>
                </a:lnTo>
                <a:lnTo>
                  <a:pt x="90211" y="101932"/>
                </a:lnTo>
                <a:lnTo>
                  <a:pt x="88806" y="102582"/>
                </a:lnTo>
                <a:lnTo>
                  <a:pt x="86705" y="103891"/>
                </a:lnTo>
                <a:lnTo>
                  <a:pt x="85327" y="104541"/>
                </a:lnTo>
                <a:lnTo>
                  <a:pt x="83226" y="105191"/>
                </a:lnTo>
                <a:lnTo>
                  <a:pt x="81125" y="106501"/>
                </a:lnTo>
                <a:lnTo>
                  <a:pt x="79024" y="107151"/>
                </a:lnTo>
                <a:lnTo>
                  <a:pt x="77619" y="107810"/>
                </a:lnTo>
                <a:lnTo>
                  <a:pt x="75531" y="108460"/>
                </a:lnTo>
                <a:lnTo>
                  <a:pt x="73430" y="108460"/>
                </a:lnTo>
                <a:lnTo>
                  <a:pt x="71329" y="109110"/>
                </a:lnTo>
                <a:lnTo>
                  <a:pt x="69228" y="109770"/>
                </a:lnTo>
                <a:lnTo>
                  <a:pt x="65039" y="109770"/>
                </a:lnTo>
                <a:lnTo>
                  <a:pt x="62938" y="110419"/>
                </a:lnTo>
                <a:lnTo>
                  <a:pt x="55243" y="110419"/>
                </a:lnTo>
                <a:lnTo>
                  <a:pt x="53142" y="109770"/>
                </a:lnTo>
                <a:lnTo>
                  <a:pt x="48953" y="109770"/>
                </a:lnTo>
                <a:lnTo>
                  <a:pt x="46852" y="109110"/>
                </a:lnTo>
                <a:lnTo>
                  <a:pt x="44751" y="108460"/>
                </a:lnTo>
                <a:lnTo>
                  <a:pt x="42650" y="108460"/>
                </a:lnTo>
                <a:lnTo>
                  <a:pt x="40562" y="107810"/>
                </a:lnTo>
                <a:lnTo>
                  <a:pt x="39170" y="107151"/>
                </a:lnTo>
                <a:lnTo>
                  <a:pt x="37069" y="106501"/>
                </a:lnTo>
                <a:lnTo>
                  <a:pt x="34968" y="105191"/>
                </a:lnTo>
                <a:lnTo>
                  <a:pt x="32867" y="104541"/>
                </a:lnTo>
                <a:lnTo>
                  <a:pt x="31462" y="103891"/>
                </a:lnTo>
                <a:lnTo>
                  <a:pt x="29374" y="102582"/>
                </a:lnTo>
                <a:lnTo>
                  <a:pt x="27969" y="101932"/>
                </a:lnTo>
                <a:lnTo>
                  <a:pt x="25868" y="100622"/>
                </a:lnTo>
                <a:lnTo>
                  <a:pt x="24476" y="99968"/>
                </a:lnTo>
                <a:lnTo>
                  <a:pt x="23071" y="98657"/>
                </a:lnTo>
                <a:lnTo>
                  <a:pt x="20983" y="97348"/>
                </a:lnTo>
                <a:lnTo>
                  <a:pt x="13984" y="90819"/>
                </a:lnTo>
                <a:lnTo>
                  <a:pt x="12579" y="88860"/>
                </a:lnTo>
                <a:lnTo>
                  <a:pt x="9795" y="86245"/>
                </a:lnTo>
                <a:lnTo>
                  <a:pt x="9086" y="84286"/>
                </a:lnTo>
                <a:lnTo>
                  <a:pt x="7694" y="82975"/>
                </a:lnTo>
                <a:lnTo>
                  <a:pt x="6289" y="79057"/>
                </a:lnTo>
                <a:lnTo>
                  <a:pt x="4884" y="77748"/>
                </a:lnTo>
                <a:lnTo>
                  <a:pt x="2796" y="71869"/>
                </a:lnTo>
                <a:lnTo>
                  <a:pt x="2101" y="70563"/>
                </a:lnTo>
                <a:lnTo>
                  <a:pt x="2101" y="68604"/>
                </a:lnTo>
                <a:lnTo>
                  <a:pt x="695" y="64685"/>
                </a:lnTo>
                <a:lnTo>
                  <a:pt x="695" y="62726"/>
                </a:lnTo>
                <a:lnTo>
                  <a:pt x="0" y="60765"/>
                </a:lnTo>
                <a:lnTo>
                  <a:pt x="0" y="49003"/>
                </a:lnTo>
                <a:lnTo>
                  <a:pt x="695" y="47044"/>
                </a:lnTo>
                <a:lnTo>
                  <a:pt x="695" y="45734"/>
                </a:lnTo>
                <a:lnTo>
                  <a:pt x="2101" y="41815"/>
                </a:lnTo>
                <a:lnTo>
                  <a:pt x="2101" y="39856"/>
                </a:lnTo>
                <a:lnTo>
                  <a:pt x="3492" y="35931"/>
                </a:lnTo>
                <a:lnTo>
                  <a:pt x="4202" y="34622"/>
                </a:lnTo>
                <a:lnTo>
                  <a:pt x="4884" y="32663"/>
                </a:lnTo>
                <a:lnTo>
                  <a:pt x="6289" y="30702"/>
                </a:lnTo>
                <a:lnTo>
                  <a:pt x="6985" y="29403"/>
                </a:lnTo>
                <a:lnTo>
                  <a:pt x="7694" y="27443"/>
                </a:lnTo>
                <a:lnTo>
                  <a:pt x="9086" y="25479"/>
                </a:lnTo>
                <a:lnTo>
                  <a:pt x="9795" y="24174"/>
                </a:lnTo>
                <a:lnTo>
                  <a:pt x="11187" y="22865"/>
                </a:lnTo>
                <a:lnTo>
                  <a:pt x="12579" y="20899"/>
                </a:lnTo>
                <a:lnTo>
                  <a:pt x="15389" y="18290"/>
                </a:lnTo>
                <a:lnTo>
                  <a:pt x="16781" y="16330"/>
                </a:lnTo>
                <a:lnTo>
                  <a:pt x="20983" y="12412"/>
                </a:lnTo>
                <a:lnTo>
                  <a:pt x="23071" y="11762"/>
                </a:lnTo>
                <a:lnTo>
                  <a:pt x="25868" y="9142"/>
                </a:lnTo>
                <a:lnTo>
                  <a:pt x="27969" y="8487"/>
                </a:lnTo>
                <a:lnTo>
                  <a:pt x="29374" y="7183"/>
                </a:lnTo>
                <a:lnTo>
                  <a:pt x="31462" y="6528"/>
                </a:lnTo>
                <a:lnTo>
                  <a:pt x="32867" y="5219"/>
                </a:lnTo>
                <a:lnTo>
                  <a:pt x="34968" y="4568"/>
                </a:lnTo>
                <a:lnTo>
                  <a:pt x="37069" y="3918"/>
                </a:lnTo>
                <a:lnTo>
                  <a:pt x="39170" y="3259"/>
                </a:lnTo>
                <a:lnTo>
                  <a:pt x="40562" y="2609"/>
                </a:lnTo>
                <a:lnTo>
                  <a:pt x="42650" y="1959"/>
                </a:lnTo>
                <a:lnTo>
                  <a:pt x="44751" y="1299"/>
                </a:lnTo>
                <a:lnTo>
                  <a:pt x="46852" y="1299"/>
                </a:lnTo>
                <a:lnTo>
                  <a:pt x="51041" y="0"/>
                </a:lnTo>
                <a:lnTo>
                  <a:pt x="67140" y="0"/>
                </a:lnTo>
                <a:lnTo>
                  <a:pt x="69228" y="650"/>
                </a:lnTo>
                <a:lnTo>
                  <a:pt x="71329" y="1299"/>
                </a:lnTo>
                <a:lnTo>
                  <a:pt x="73430" y="1299"/>
                </a:lnTo>
                <a:lnTo>
                  <a:pt x="75531" y="1959"/>
                </a:lnTo>
                <a:lnTo>
                  <a:pt x="77619" y="2609"/>
                </a:lnTo>
                <a:lnTo>
                  <a:pt x="79024" y="3259"/>
                </a:lnTo>
                <a:lnTo>
                  <a:pt x="81125" y="3918"/>
                </a:lnTo>
                <a:lnTo>
                  <a:pt x="83226" y="4568"/>
                </a:lnTo>
                <a:lnTo>
                  <a:pt x="85327" y="5219"/>
                </a:lnTo>
                <a:lnTo>
                  <a:pt x="86705" y="6528"/>
                </a:lnTo>
                <a:lnTo>
                  <a:pt x="88806" y="7183"/>
                </a:lnTo>
                <a:lnTo>
                  <a:pt x="90211" y="8487"/>
                </a:lnTo>
                <a:lnTo>
                  <a:pt x="92312" y="9142"/>
                </a:lnTo>
                <a:lnTo>
                  <a:pt x="93718" y="10452"/>
                </a:lnTo>
                <a:lnTo>
                  <a:pt x="95805" y="11762"/>
                </a:lnTo>
                <a:lnTo>
                  <a:pt x="97210" y="12412"/>
                </a:lnTo>
                <a:lnTo>
                  <a:pt x="101399" y="16330"/>
                </a:lnTo>
                <a:lnTo>
                  <a:pt x="102804" y="18290"/>
                </a:lnTo>
                <a:lnTo>
                  <a:pt x="105601" y="20899"/>
                </a:lnTo>
                <a:lnTo>
                  <a:pt x="106993" y="22865"/>
                </a:lnTo>
                <a:lnTo>
                  <a:pt x="108398" y="24174"/>
                </a:lnTo>
                <a:lnTo>
                  <a:pt x="109094" y="25479"/>
                </a:lnTo>
                <a:lnTo>
                  <a:pt x="110499" y="27443"/>
                </a:lnTo>
                <a:lnTo>
                  <a:pt x="111195" y="29403"/>
                </a:lnTo>
                <a:lnTo>
                  <a:pt x="112587" y="30702"/>
                </a:lnTo>
                <a:lnTo>
                  <a:pt x="113992" y="34622"/>
                </a:lnTo>
                <a:lnTo>
                  <a:pt x="114688" y="35931"/>
                </a:lnTo>
                <a:lnTo>
                  <a:pt x="116789" y="41815"/>
                </a:lnTo>
                <a:lnTo>
                  <a:pt x="116789" y="43774"/>
                </a:lnTo>
                <a:lnTo>
                  <a:pt x="117485" y="45734"/>
                </a:lnTo>
                <a:lnTo>
                  <a:pt x="117485" y="47044"/>
                </a:lnTo>
                <a:lnTo>
                  <a:pt x="118181" y="49003"/>
                </a:lnTo>
                <a:lnTo>
                  <a:pt x="118181" y="54883"/>
                </a:lnTo>
              </a:path>
            </a:pathLst>
          </a:custGeom>
          <a:ln w="1619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12114024" y="9805447"/>
            <a:ext cx="121920" cy="114935"/>
          </a:xfrm>
          <a:custGeom>
            <a:avLst/>
            <a:gdLst/>
            <a:ahLst/>
            <a:cxnLst/>
            <a:rect l="l" t="t" r="r" b="b"/>
            <a:pathLst>
              <a:path w="121920" h="114934">
                <a:moveTo>
                  <a:pt x="121687" y="56847"/>
                </a:moveTo>
                <a:lnTo>
                  <a:pt x="121687" y="62726"/>
                </a:lnTo>
                <a:lnTo>
                  <a:pt x="120978" y="64690"/>
                </a:lnTo>
                <a:lnTo>
                  <a:pt x="120978" y="66649"/>
                </a:lnTo>
                <a:lnTo>
                  <a:pt x="120282" y="68609"/>
                </a:lnTo>
                <a:lnTo>
                  <a:pt x="120282" y="70568"/>
                </a:lnTo>
                <a:lnTo>
                  <a:pt x="116789" y="80372"/>
                </a:lnTo>
                <a:lnTo>
                  <a:pt x="115384" y="81681"/>
                </a:lnTo>
                <a:lnTo>
                  <a:pt x="113979" y="85600"/>
                </a:lnTo>
                <a:lnTo>
                  <a:pt x="112587" y="86900"/>
                </a:lnTo>
                <a:lnTo>
                  <a:pt x="111195" y="88860"/>
                </a:lnTo>
                <a:lnTo>
                  <a:pt x="110486" y="90819"/>
                </a:lnTo>
                <a:lnTo>
                  <a:pt x="109094" y="92129"/>
                </a:lnTo>
                <a:lnTo>
                  <a:pt x="107689" y="93438"/>
                </a:lnTo>
                <a:lnTo>
                  <a:pt x="106297" y="95398"/>
                </a:lnTo>
                <a:lnTo>
                  <a:pt x="103500" y="98012"/>
                </a:lnTo>
                <a:lnTo>
                  <a:pt x="101399" y="99322"/>
                </a:lnTo>
                <a:lnTo>
                  <a:pt x="98602" y="101932"/>
                </a:lnTo>
                <a:lnTo>
                  <a:pt x="96514" y="103241"/>
                </a:lnTo>
                <a:lnTo>
                  <a:pt x="95109" y="104541"/>
                </a:lnTo>
                <a:lnTo>
                  <a:pt x="93008" y="105202"/>
                </a:lnTo>
                <a:lnTo>
                  <a:pt x="91603" y="106501"/>
                </a:lnTo>
                <a:lnTo>
                  <a:pt x="89502" y="107161"/>
                </a:lnTo>
                <a:lnTo>
                  <a:pt x="87415" y="108465"/>
                </a:lnTo>
                <a:lnTo>
                  <a:pt x="85314" y="109120"/>
                </a:lnTo>
                <a:lnTo>
                  <a:pt x="83922" y="109775"/>
                </a:lnTo>
                <a:lnTo>
                  <a:pt x="79720" y="111080"/>
                </a:lnTo>
                <a:lnTo>
                  <a:pt x="77632" y="111735"/>
                </a:lnTo>
                <a:lnTo>
                  <a:pt x="75531" y="112385"/>
                </a:lnTo>
                <a:lnTo>
                  <a:pt x="73430" y="113044"/>
                </a:lnTo>
                <a:lnTo>
                  <a:pt x="71329" y="113044"/>
                </a:lnTo>
                <a:lnTo>
                  <a:pt x="69228" y="113694"/>
                </a:lnTo>
                <a:lnTo>
                  <a:pt x="62938" y="113694"/>
                </a:lnTo>
                <a:lnTo>
                  <a:pt x="60837" y="114344"/>
                </a:lnTo>
                <a:lnTo>
                  <a:pt x="58736" y="113694"/>
                </a:lnTo>
                <a:lnTo>
                  <a:pt x="52446" y="113694"/>
                </a:lnTo>
                <a:lnTo>
                  <a:pt x="50345" y="113044"/>
                </a:lnTo>
                <a:lnTo>
                  <a:pt x="48257" y="113044"/>
                </a:lnTo>
                <a:lnTo>
                  <a:pt x="46156" y="112385"/>
                </a:lnTo>
                <a:lnTo>
                  <a:pt x="44055" y="111735"/>
                </a:lnTo>
                <a:lnTo>
                  <a:pt x="41954" y="111080"/>
                </a:lnTo>
                <a:lnTo>
                  <a:pt x="39853" y="110424"/>
                </a:lnTo>
                <a:lnTo>
                  <a:pt x="37765" y="109775"/>
                </a:lnTo>
                <a:lnTo>
                  <a:pt x="35664" y="109120"/>
                </a:lnTo>
                <a:lnTo>
                  <a:pt x="34259" y="108465"/>
                </a:lnTo>
                <a:lnTo>
                  <a:pt x="32158" y="107161"/>
                </a:lnTo>
                <a:lnTo>
                  <a:pt x="30070" y="106501"/>
                </a:lnTo>
                <a:lnTo>
                  <a:pt x="28678" y="105202"/>
                </a:lnTo>
                <a:lnTo>
                  <a:pt x="26577" y="104541"/>
                </a:lnTo>
                <a:lnTo>
                  <a:pt x="25172" y="103241"/>
                </a:lnTo>
                <a:lnTo>
                  <a:pt x="23071" y="101932"/>
                </a:lnTo>
                <a:lnTo>
                  <a:pt x="21666" y="100622"/>
                </a:lnTo>
                <a:lnTo>
                  <a:pt x="19578" y="99322"/>
                </a:lnTo>
                <a:lnTo>
                  <a:pt x="16781" y="96703"/>
                </a:lnTo>
                <a:lnTo>
                  <a:pt x="15376" y="95398"/>
                </a:lnTo>
                <a:lnTo>
                  <a:pt x="13984" y="93438"/>
                </a:lnTo>
                <a:lnTo>
                  <a:pt x="11187" y="90819"/>
                </a:lnTo>
                <a:lnTo>
                  <a:pt x="9795" y="88860"/>
                </a:lnTo>
                <a:lnTo>
                  <a:pt x="9086" y="86900"/>
                </a:lnTo>
                <a:lnTo>
                  <a:pt x="7694" y="85600"/>
                </a:lnTo>
                <a:lnTo>
                  <a:pt x="6985" y="83640"/>
                </a:lnTo>
                <a:lnTo>
                  <a:pt x="5593" y="81681"/>
                </a:lnTo>
                <a:lnTo>
                  <a:pt x="4884" y="80372"/>
                </a:lnTo>
                <a:lnTo>
                  <a:pt x="695" y="68609"/>
                </a:lnTo>
                <a:lnTo>
                  <a:pt x="695" y="66649"/>
                </a:lnTo>
                <a:lnTo>
                  <a:pt x="0" y="64690"/>
                </a:lnTo>
                <a:lnTo>
                  <a:pt x="0" y="49008"/>
                </a:lnTo>
                <a:lnTo>
                  <a:pt x="695" y="47044"/>
                </a:lnTo>
                <a:lnTo>
                  <a:pt x="695" y="45085"/>
                </a:lnTo>
                <a:lnTo>
                  <a:pt x="4188" y="35287"/>
                </a:lnTo>
                <a:lnTo>
                  <a:pt x="4884" y="33977"/>
                </a:lnTo>
                <a:lnTo>
                  <a:pt x="5593" y="32017"/>
                </a:lnTo>
                <a:lnTo>
                  <a:pt x="6985" y="30053"/>
                </a:lnTo>
                <a:lnTo>
                  <a:pt x="7694" y="28094"/>
                </a:lnTo>
                <a:lnTo>
                  <a:pt x="9086" y="26793"/>
                </a:lnTo>
                <a:lnTo>
                  <a:pt x="9795" y="24834"/>
                </a:lnTo>
                <a:lnTo>
                  <a:pt x="11187" y="23524"/>
                </a:lnTo>
                <a:lnTo>
                  <a:pt x="12579" y="21564"/>
                </a:lnTo>
                <a:lnTo>
                  <a:pt x="15376" y="18950"/>
                </a:lnTo>
                <a:lnTo>
                  <a:pt x="16781" y="16990"/>
                </a:lnTo>
                <a:lnTo>
                  <a:pt x="19578" y="14371"/>
                </a:lnTo>
                <a:lnTo>
                  <a:pt x="21666" y="13072"/>
                </a:lnTo>
                <a:lnTo>
                  <a:pt x="23071" y="11762"/>
                </a:lnTo>
                <a:lnTo>
                  <a:pt x="25172" y="10452"/>
                </a:lnTo>
                <a:lnTo>
                  <a:pt x="26577" y="9802"/>
                </a:lnTo>
                <a:lnTo>
                  <a:pt x="28678" y="8492"/>
                </a:lnTo>
                <a:lnTo>
                  <a:pt x="30070" y="7193"/>
                </a:lnTo>
                <a:lnTo>
                  <a:pt x="32158" y="6533"/>
                </a:lnTo>
                <a:lnTo>
                  <a:pt x="34259" y="5884"/>
                </a:lnTo>
                <a:lnTo>
                  <a:pt x="35664" y="4573"/>
                </a:lnTo>
                <a:lnTo>
                  <a:pt x="39853" y="3269"/>
                </a:lnTo>
                <a:lnTo>
                  <a:pt x="41954" y="2614"/>
                </a:lnTo>
                <a:lnTo>
                  <a:pt x="44055" y="1959"/>
                </a:lnTo>
                <a:lnTo>
                  <a:pt x="46156" y="1309"/>
                </a:lnTo>
                <a:lnTo>
                  <a:pt x="48257" y="1309"/>
                </a:lnTo>
                <a:lnTo>
                  <a:pt x="50345" y="650"/>
                </a:lnTo>
                <a:lnTo>
                  <a:pt x="52446" y="650"/>
                </a:lnTo>
                <a:lnTo>
                  <a:pt x="54547" y="0"/>
                </a:lnTo>
                <a:lnTo>
                  <a:pt x="67140" y="0"/>
                </a:lnTo>
                <a:lnTo>
                  <a:pt x="69228" y="650"/>
                </a:lnTo>
                <a:lnTo>
                  <a:pt x="71329" y="650"/>
                </a:lnTo>
                <a:lnTo>
                  <a:pt x="73430" y="1309"/>
                </a:lnTo>
                <a:lnTo>
                  <a:pt x="75531" y="1309"/>
                </a:lnTo>
                <a:lnTo>
                  <a:pt x="77632" y="1959"/>
                </a:lnTo>
                <a:lnTo>
                  <a:pt x="79720" y="2614"/>
                </a:lnTo>
                <a:lnTo>
                  <a:pt x="81821" y="3269"/>
                </a:lnTo>
                <a:lnTo>
                  <a:pt x="83922" y="3923"/>
                </a:lnTo>
                <a:lnTo>
                  <a:pt x="85314" y="4573"/>
                </a:lnTo>
                <a:lnTo>
                  <a:pt x="87415" y="5884"/>
                </a:lnTo>
                <a:lnTo>
                  <a:pt x="89502" y="6533"/>
                </a:lnTo>
                <a:lnTo>
                  <a:pt x="91603" y="7193"/>
                </a:lnTo>
                <a:lnTo>
                  <a:pt x="93008" y="8492"/>
                </a:lnTo>
                <a:lnTo>
                  <a:pt x="95109" y="9802"/>
                </a:lnTo>
                <a:lnTo>
                  <a:pt x="96514" y="10452"/>
                </a:lnTo>
                <a:lnTo>
                  <a:pt x="98602" y="11762"/>
                </a:lnTo>
                <a:lnTo>
                  <a:pt x="101399" y="14371"/>
                </a:lnTo>
                <a:lnTo>
                  <a:pt x="103500" y="15681"/>
                </a:lnTo>
                <a:lnTo>
                  <a:pt x="104892" y="16990"/>
                </a:lnTo>
                <a:lnTo>
                  <a:pt x="106297" y="18950"/>
                </a:lnTo>
                <a:lnTo>
                  <a:pt x="109094" y="21564"/>
                </a:lnTo>
                <a:lnTo>
                  <a:pt x="110486" y="23524"/>
                </a:lnTo>
                <a:lnTo>
                  <a:pt x="111195" y="24834"/>
                </a:lnTo>
                <a:lnTo>
                  <a:pt x="112587" y="26793"/>
                </a:lnTo>
                <a:lnTo>
                  <a:pt x="113979" y="28094"/>
                </a:lnTo>
                <a:lnTo>
                  <a:pt x="115384" y="32017"/>
                </a:lnTo>
                <a:lnTo>
                  <a:pt x="116789" y="33977"/>
                </a:lnTo>
                <a:lnTo>
                  <a:pt x="117485" y="35287"/>
                </a:lnTo>
                <a:lnTo>
                  <a:pt x="120282" y="43124"/>
                </a:lnTo>
                <a:lnTo>
                  <a:pt x="120282" y="45085"/>
                </a:lnTo>
                <a:lnTo>
                  <a:pt x="120978" y="47044"/>
                </a:lnTo>
                <a:lnTo>
                  <a:pt x="120978" y="49008"/>
                </a:lnTo>
                <a:lnTo>
                  <a:pt x="121687" y="50968"/>
                </a:lnTo>
                <a:lnTo>
                  <a:pt x="121687" y="56847"/>
                </a:lnTo>
              </a:path>
            </a:pathLst>
          </a:custGeom>
          <a:ln w="1619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9493595" y="7822357"/>
            <a:ext cx="121920" cy="114300"/>
          </a:xfrm>
          <a:custGeom>
            <a:avLst/>
            <a:gdLst/>
            <a:ahLst/>
            <a:cxnLst/>
            <a:rect l="l" t="t" r="r" b="b"/>
            <a:pathLst>
              <a:path w="121920" h="114300">
                <a:moveTo>
                  <a:pt x="121674" y="56853"/>
                </a:moveTo>
                <a:lnTo>
                  <a:pt x="121674" y="62730"/>
                </a:lnTo>
                <a:lnTo>
                  <a:pt x="120978" y="64693"/>
                </a:lnTo>
                <a:lnTo>
                  <a:pt x="120978" y="66656"/>
                </a:lnTo>
                <a:lnTo>
                  <a:pt x="119586" y="70569"/>
                </a:lnTo>
                <a:lnTo>
                  <a:pt x="119586" y="72532"/>
                </a:lnTo>
                <a:lnTo>
                  <a:pt x="117485" y="78421"/>
                </a:lnTo>
                <a:lnTo>
                  <a:pt x="116080" y="80372"/>
                </a:lnTo>
                <a:lnTo>
                  <a:pt x="115384" y="81685"/>
                </a:lnTo>
                <a:lnTo>
                  <a:pt x="114688" y="83648"/>
                </a:lnTo>
                <a:lnTo>
                  <a:pt x="113283" y="85611"/>
                </a:lnTo>
                <a:lnTo>
                  <a:pt x="112587" y="86911"/>
                </a:lnTo>
                <a:lnTo>
                  <a:pt x="111195" y="88874"/>
                </a:lnTo>
                <a:lnTo>
                  <a:pt x="109790" y="90175"/>
                </a:lnTo>
                <a:lnTo>
                  <a:pt x="109094" y="92138"/>
                </a:lnTo>
                <a:lnTo>
                  <a:pt x="106284" y="94763"/>
                </a:lnTo>
                <a:lnTo>
                  <a:pt x="104892" y="96714"/>
                </a:lnTo>
                <a:lnTo>
                  <a:pt x="102791" y="98015"/>
                </a:lnTo>
                <a:lnTo>
                  <a:pt x="98602" y="101941"/>
                </a:lnTo>
                <a:lnTo>
                  <a:pt x="96501" y="103241"/>
                </a:lnTo>
                <a:lnTo>
                  <a:pt x="95096" y="103891"/>
                </a:lnTo>
                <a:lnTo>
                  <a:pt x="93008" y="105204"/>
                </a:lnTo>
                <a:lnTo>
                  <a:pt x="91603" y="105867"/>
                </a:lnTo>
                <a:lnTo>
                  <a:pt x="89502" y="107167"/>
                </a:lnTo>
                <a:lnTo>
                  <a:pt x="87401" y="107817"/>
                </a:lnTo>
                <a:lnTo>
                  <a:pt x="86009" y="109130"/>
                </a:lnTo>
                <a:lnTo>
                  <a:pt x="81821" y="110443"/>
                </a:lnTo>
                <a:lnTo>
                  <a:pt x="79720" y="111093"/>
                </a:lnTo>
                <a:lnTo>
                  <a:pt x="75531" y="112393"/>
                </a:lnTo>
                <a:lnTo>
                  <a:pt x="73417" y="112393"/>
                </a:lnTo>
                <a:lnTo>
                  <a:pt x="71329" y="113044"/>
                </a:lnTo>
                <a:lnTo>
                  <a:pt x="69228" y="113044"/>
                </a:lnTo>
                <a:lnTo>
                  <a:pt x="67127" y="113694"/>
                </a:lnTo>
                <a:lnTo>
                  <a:pt x="54547" y="113694"/>
                </a:lnTo>
                <a:lnTo>
                  <a:pt x="52446" y="113044"/>
                </a:lnTo>
                <a:lnTo>
                  <a:pt x="50345" y="113044"/>
                </a:lnTo>
                <a:lnTo>
                  <a:pt x="48257" y="112393"/>
                </a:lnTo>
                <a:lnTo>
                  <a:pt x="46156" y="112393"/>
                </a:lnTo>
                <a:lnTo>
                  <a:pt x="41954" y="111093"/>
                </a:lnTo>
                <a:lnTo>
                  <a:pt x="40549" y="110443"/>
                </a:lnTo>
                <a:lnTo>
                  <a:pt x="36360" y="109130"/>
                </a:lnTo>
                <a:lnTo>
                  <a:pt x="34259" y="107817"/>
                </a:lnTo>
                <a:lnTo>
                  <a:pt x="32158" y="107167"/>
                </a:lnTo>
                <a:lnTo>
                  <a:pt x="30753" y="105867"/>
                </a:lnTo>
                <a:lnTo>
                  <a:pt x="28665" y="105204"/>
                </a:lnTo>
                <a:lnTo>
                  <a:pt x="27273" y="103891"/>
                </a:lnTo>
                <a:lnTo>
                  <a:pt x="25172" y="103241"/>
                </a:lnTo>
                <a:lnTo>
                  <a:pt x="23767" y="101941"/>
                </a:lnTo>
                <a:lnTo>
                  <a:pt x="21666" y="100640"/>
                </a:lnTo>
                <a:lnTo>
                  <a:pt x="17477" y="96714"/>
                </a:lnTo>
                <a:lnTo>
                  <a:pt x="16072" y="94763"/>
                </a:lnTo>
                <a:lnTo>
                  <a:pt x="13275" y="92138"/>
                </a:lnTo>
                <a:lnTo>
                  <a:pt x="11883" y="90175"/>
                </a:lnTo>
                <a:lnTo>
                  <a:pt x="10478" y="88874"/>
                </a:lnTo>
                <a:lnTo>
                  <a:pt x="9782" y="86911"/>
                </a:lnTo>
                <a:lnTo>
                  <a:pt x="8390" y="85611"/>
                </a:lnTo>
                <a:lnTo>
                  <a:pt x="7681" y="83648"/>
                </a:lnTo>
                <a:lnTo>
                  <a:pt x="6289" y="81685"/>
                </a:lnTo>
                <a:lnTo>
                  <a:pt x="5580" y="80372"/>
                </a:lnTo>
                <a:lnTo>
                  <a:pt x="1391" y="68619"/>
                </a:lnTo>
                <a:lnTo>
                  <a:pt x="1391" y="66656"/>
                </a:lnTo>
                <a:lnTo>
                  <a:pt x="695" y="64693"/>
                </a:lnTo>
                <a:lnTo>
                  <a:pt x="695" y="60779"/>
                </a:lnTo>
                <a:lnTo>
                  <a:pt x="0" y="58816"/>
                </a:lnTo>
                <a:lnTo>
                  <a:pt x="0" y="54890"/>
                </a:lnTo>
                <a:lnTo>
                  <a:pt x="695" y="52927"/>
                </a:lnTo>
                <a:lnTo>
                  <a:pt x="695" y="49013"/>
                </a:lnTo>
                <a:lnTo>
                  <a:pt x="1391" y="47050"/>
                </a:lnTo>
                <a:lnTo>
                  <a:pt x="1391" y="45087"/>
                </a:lnTo>
                <a:lnTo>
                  <a:pt x="3479" y="39210"/>
                </a:lnTo>
                <a:lnTo>
                  <a:pt x="4188" y="37910"/>
                </a:lnTo>
                <a:lnTo>
                  <a:pt x="6289" y="32021"/>
                </a:lnTo>
                <a:lnTo>
                  <a:pt x="7681" y="30720"/>
                </a:lnTo>
                <a:lnTo>
                  <a:pt x="8390" y="28757"/>
                </a:lnTo>
                <a:lnTo>
                  <a:pt x="9782" y="26794"/>
                </a:lnTo>
                <a:lnTo>
                  <a:pt x="10478" y="25494"/>
                </a:lnTo>
                <a:lnTo>
                  <a:pt x="11883" y="23531"/>
                </a:lnTo>
                <a:lnTo>
                  <a:pt x="13275" y="22230"/>
                </a:lnTo>
                <a:lnTo>
                  <a:pt x="14680" y="20267"/>
                </a:lnTo>
                <a:lnTo>
                  <a:pt x="21666" y="13728"/>
                </a:lnTo>
                <a:lnTo>
                  <a:pt x="23767" y="12428"/>
                </a:lnTo>
                <a:lnTo>
                  <a:pt x="25172" y="11115"/>
                </a:lnTo>
                <a:lnTo>
                  <a:pt x="27273" y="9802"/>
                </a:lnTo>
                <a:lnTo>
                  <a:pt x="28665" y="9152"/>
                </a:lnTo>
                <a:lnTo>
                  <a:pt x="30753" y="7851"/>
                </a:lnTo>
                <a:lnTo>
                  <a:pt x="32158" y="7201"/>
                </a:lnTo>
                <a:lnTo>
                  <a:pt x="34259" y="5888"/>
                </a:lnTo>
                <a:lnTo>
                  <a:pt x="38448" y="4588"/>
                </a:lnTo>
                <a:lnTo>
                  <a:pt x="40549" y="3925"/>
                </a:lnTo>
                <a:lnTo>
                  <a:pt x="41954" y="3275"/>
                </a:lnTo>
                <a:lnTo>
                  <a:pt x="48257" y="1325"/>
                </a:lnTo>
                <a:lnTo>
                  <a:pt x="50345" y="1325"/>
                </a:lnTo>
                <a:lnTo>
                  <a:pt x="52446" y="662"/>
                </a:lnTo>
                <a:lnTo>
                  <a:pt x="58736" y="662"/>
                </a:lnTo>
                <a:lnTo>
                  <a:pt x="60837" y="0"/>
                </a:lnTo>
                <a:lnTo>
                  <a:pt x="62938" y="662"/>
                </a:lnTo>
                <a:lnTo>
                  <a:pt x="69228" y="662"/>
                </a:lnTo>
                <a:lnTo>
                  <a:pt x="71329" y="1325"/>
                </a:lnTo>
                <a:lnTo>
                  <a:pt x="73417" y="1325"/>
                </a:lnTo>
                <a:lnTo>
                  <a:pt x="81821" y="3925"/>
                </a:lnTo>
                <a:lnTo>
                  <a:pt x="83922" y="4588"/>
                </a:lnTo>
                <a:lnTo>
                  <a:pt x="86009" y="5238"/>
                </a:lnTo>
                <a:lnTo>
                  <a:pt x="87401" y="5888"/>
                </a:lnTo>
                <a:lnTo>
                  <a:pt x="89502" y="7201"/>
                </a:lnTo>
                <a:lnTo>
                  <a:pt x="91603" y="7851"/>
                </a:lnTo>
                <a:lnTo>
                  <a:pt x="93008" y="9152"/>
                </a:lnTo>
                <a:lnTo>
                  <a:pt x="95096" y="9802"/>
                </a:lnTo>
                <a:lnTo>
                  <a:pt x="96501" y="11115"/>
                </a:lnTo>
                <a:lnTo>
                  <a:pt x="98602" y="12428"/>
                </a:lnTo>
                <a:lnTo>
                  <a:pt x="102791" y="16341"/>
                </a:lnTo>
                <a:lnTo>
                  <a:pt x="104892" y="17654"/>
                </a:lnTo>
                <a:lnTo>
                  <a:pt x="107689" y="20267"/>
                </a:lnTo>
                <a:lnTo>
                  <a:pt x="109094" y="22230"/>
                </a:lnTo>
                <a:lnTo>
                  <a:pt x="109790" y="23531"/>
                </a:lnTo>
                <a:lnTo>
                  <a:pt x="111195" y="25494"/>
                </a:lnTo>
                <a:lnTo>
                  <a:pt x="112587" y="26794"/>
                </a:lnTo>
                <a:lnTo>
                  <a:pt x="113283" y="28757"/>
                </a:lnTo>
                <a:lnTo>
                  <a:pt x="114688" y="30720"/>
                </a:lnTo>
                <a:lnTo>
                  <a:pt x="115384" y="32021"/>
                </a:lnTo>
                <a:lnTo>
                  <a:pt x="116080" y="33996"/>
                </a:lnTo>
                <a:lnTo>
                  <a:pt x="117485" y="35947"/>
                </a:lnTo>
                <a:lnTo>
                  <a:pt x="118181" y="37910"/>
                </a:lnTo>
                <a:lnTo>
                  <a:pt x="118877" y="39210"/>
                </a:lnTo>
                <a:lnTo>
                  <a:pt x="119586" y="41173"/>
                </a:lnTo>
                <a:lnTo>
                  <a:pt x="119586" y="43124"/>
                </a:lnTo>
                <a:lnTo>
                  <a:pt x="120978" y="47050"/>
                </a:lnTo>
                <a:lnTo>
                  <a:pt x="120978" y="49013"/>
                </a:lnTo>
                <a:lnTo>
                  <a:pt x="121674" y="50976"/>
                </a:lnTo>
                <a:lnTo>
                  <a:pt x="121674" y="56853"/>
                </a:lnTo>
              </a:path>
            </a:pathLst>
          </a:custGeom>
          <a:ln w="1619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0723" y="318782"/>
            <a:ext cx="9860152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0080" y="2523744"/>
            <a:ext cx="11521440" cy="72420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352544" y="10204704"/>
            <a:ext cx="4096512" cy="548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40080" y="10204704"/>
            <a:ext cx="2944368" cy="548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217152" y="10204704"/>
            <a:ext cx="2944368" cy="548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notesSlide" Target="../notesSlides/notesSlide1.xml"/><Relationship Id="rId5" Type="http://schemas.openxmlformats.org/officeDocument/2006/relationships/slide" Target="slide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04905" y="8256287"/>
            <a:ext cx="29718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Wingdings"/>
                <a:cs typeface="Wingdings"/>
              </a:rPr>
              <a:t>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3010" y="6257231"/>
            <a:ext cx="6078982" cy="4449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32119" y="6779278"/>
            <a:ext cx="2653226" cy="26733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78822" y="9645188"/>
            <a:ext cx="117475" cy="112395"/>
          </a:xfrm>
          <a:custGeom>
            <a:avLst/>
            <a:gdLst/>
            <a:ahLst/>
            <a:cxnLst/>
            <a:rect l="l" t="t" r="r" b="b"/>
            <a:pathLst>
              <a:path w="117475" h="112395">
                <a:moveTo>
                  <a:pt x="117172" y="56411"/>
                </a:moveTo>
                <a:lnTo>
                  <a:pt x="117172" y="60336"/>
                </a:lnTo>
                <a:lnTo>
                  <a:pt x="116484" y="62312"/>
                </a:lnTo>
                <a:lnTo>
                  <a:pt x="116484" y="64274"/>
                </a:lnTo>
                <a:lnTo>
                  <a:pt x="115797" y="66237"/>
                </a:lnTo>
                <a:lnTo>
                  <a:pt x="115797" y="68212"/>
                </a:lnTo>
                <a:lnTo>
                  <a:pt x="115109" y="70188"/>
                </a:lnTo>
                <a:lnTo>
                  <a:pt x="114434" y="71492"/>
                </a:lnTo>
                <a:lnTo>
                  <a:pt x="114434" y="73467"/>
                </a:lnTo>
                <a:lnTo>
                  <a:pt x="113746" y="75430"/>
                </a:lnTo>
                <a:lnTo>
                  <a:pt x="112371" y="77393"/>
                </a:lnTo>
                <a:lnTo>
                  <a:pt x="111683" y="79368"/>
                </a:lnTo>
                <a:lnTo>
                  <a:pt x="111008" y="80672"/>
                </a:lnTo>
                <a:lnTo>
                  <a:pt x="110320" y="82635"/>
                </a:lnTo>
                <a:lnTo>
                  <a:pt x="108945" y="84610"/>
                </a:lnTo>
                <a:lnTo>
                  <a:pt x="108270" y="85923"/>
                </a:lnTo>
                <a:lnTo>
                  <a:pt x="106894" y="87887"/>
                </a:lnTo>
                <a:lnTo>
                  <a:pt x="105518" y="89202"/>
                </a:lnTo>
                <a:lnTo>
                  <a:pt x="104844" y="91172"/>
                </a:lnTo>
                <a:lnTo>
                  <a:pt x="99354" y="96416"/>
                </a:lnTo>
                <a:lnTo>
                  <a:pt x="97304" y="97725"/>
                </a:lnTo>
                <a:lnTo>
                  <a:pt x="94566" y="100350"/>
                </a:lnTo>
                <a:lnTo>
                  <a:pt x="92502" y="101664"/>
                </a:lnTo>
                <a:lnTo>
                  <a:pt x="91140" y="102979"/>
                </a:lnTo>
                <a:lnTo>
                  <a:pt x="89764" y="103628"/>
                </a:lnTo>
                <a:lnTo>
                  <a:pt x="87714" y="104944"/>
                </a:lnTo>
                <a:lnTo>
                  <a:pt x="85650" y="105599"/>
                </a:lnTo>
                <a:lnTo>
                  <a:pt x="84288" y="106913"/>
                </a:lnTo>
                <a:lnTo>
                  <a:pt x="80174" y="108217"/>
                </a:lnTo>
                <a:lnTo>
                  <a:pt x="78110" y="108882"/>
                </a:lnTo>
                <a:lnTo>
                  <a:pt x="76748" y="109533"/>
                </a:lnTo>
                <a:lnTo>
                  <a:pt x="74684" y="110187"/>
                </a:lnTo>
                <a:lnTo>
                  <a:pt x="72634" y="110847"/>
                </a:lnTo>
                <a:lnTo>
                  <a:pt x="70570" y="111502"/>
                </a:lnTo>
                <a:lnTo>
                  <a:pt x="68520" y="111502"/>
                </a:lnTo>
                <a:lnTo>
                  <a:pt x="66470" y="112156"/>
                </a:lnTo>
                <a:lnTo>
                  <a:pt x="50027" y="112156"/>
                </a:lnTo>
                <a:lnTo>
                  <a:pt x="47964" y="111502"/>
                </a:lnTo>
                <a:lnTo>
                  <a:pt x="45913" y="111502"/>
                </a:lnTo>
                <a:lnTo>
                  <a:pt x="44551" y="110847"/>
                </a:lnTo>
                <a:lnTo>
                  <a:pt x="42487" y="110187"/>
                </a:lnTo>
                <a:lnTo>
                  <a:pt x="40437" y="109533"/>
                </a:lnTo>
                <a:lnTo>
                  <a:pt x="38374" y="108882"/>
                </a:lnTo>
                <a:lnTo>
                  <a:pt x="36323" y="108217"/>
                </a:lnTo>
                <a:lnTo>
                  <a:pt x="34260" y="107568"/>
                </a:lnTo>
                <a:lnTo>
                  <a:pt x="32897" y="106913"/>
                </a:lnTo>
                <a:lnTo>
                  <a:pt x="30834" y="105599"/>
                </a:lnTo>
                <a:lnTo>
                  <a:pt x="29458" y="104944"/>
                </a:lnTo>
                <a:lnTo>
                  <a:pt x="27408" y="103628"/>
                </a:lnTo>
                <a:lnTo>
                  <a:pt x="25357" y="102979"/>
                </a:lnTo>
                <a:lnTo>
                  <a:pt x="22619" y="100350"/>
                </a:lnTo>
                <a:lnTo>
                  <a:pt x="20556" y="99039"/>
                </a:lnTo>
                <a:lnTo>
                  <a:pt x="12341" y="91172"/>
                </a:lnTo>
                <a:lnTo>
                  <a:pt x="10965" y="89202"/>
                </a:lnTo>
                <a:lnTo>
                  <a:pt x="9603" y="87887"/>
                </a:lnTo>
                <a:lnTo>
                  <a:pt x="8915" y="85923"/>
                </a:lnTo>
                <a:lnTo>
                  <a:pt x="7552" y="84610"/>
                </a:lnTo>
                <a:lnTo>
                  <a:pt x="6852" y="82635"/>
                </a:lnTo>
                <a:lnTo>
                  <a:pt x="5489" y="80672"/>
                </a:lnTo>
                <a:lnTo>
                  <a:pt x="4801" y="79368"/>
                </a:lnTo>
                <a:lnTo>
                  <a:pt x="2063" y="71492"/>
                </a:lnTo>
                <a:lnTo>
                  <a:pt x="1375" y="70188"/>
                </a:lnTo>
                <a:lnTo>
                  <a:pt x="1375" y="68212"/>
                </a:lnTo>
                <a:lnTo>
                  <a:pt x="687" y="66237"/>
                </a:lnTo>
                <a:lnTo>
                  <a:pt x="687" y="64274"/>
                </a:lnTo>
                <a:lnTo>
                  <a:pt x="0" y="62312"/>
                </a:lnTo>
                <a:lnTo>
                  <a:pt x="0" y="50498"/>
                </a:lnTo>
                <a:lnTo>
                  <a:pt x="687" y="48535"/>
                </a:lnTo>
                <a:lnTo>
                  <a:pt x="687" y="46572"/>
                </a:lnTo>
                <a:lnTo>
                  <a:pt x="1375" y="44597"/>
                </a:lnTo>
                <a:lnTo>
                  <a:pt x="1375" y="42634"/>
                </a:lnTo>
                <a:lnTo>
                  <a:pt x="2063" y="40659"/>
                </a:lnTo>
                <a:lnTo>
                  <a:pt x="2738" y="39355"/>
                </a:lnTo>
                <a:lnTo>
                  <a:pt x="5489" y="31479"/>
                </a:lnTo>
                <a:lnTo>
                  <a:pt x="6852" y="30174"/>
                </a:lnTo>
                <a:lnTo>
                  <a:pt x="7552" y="28199"/>
                </a:lnTo>
                <a:lnTo>
                  <a:pt x="8915" y="26882"/>
                </a:lnTo>
                <a:lnTo>
                  <a:pt x="9603" y="24919"/>
                </a:lnTo>
                <a:lnTo>
                  <a:pt x="10965" y="23615"/>
                </a:lnTo>
                <a:lnTo>
                  <a:pt x="12341" y="21640"/>
                </a:lnTo>
                <a:lnTo>
                  <a:pt x="16455" y="17702"/>
                </a:lnTo>
                <a:lnTo>
                  <a:pt x="17817" y="15739"/>
                </a:lnTo>
                <a:lnTo>
                  <a:pt x="20556" y="13118"/>
                </a:lnTo>
                <a:lnTo>
                  <a:pt x="22619" y="12459"/>
                </a:lnTo>
                <a:lnTo>
                  <a:pt x="25357" y="9838"/>
                </a:lnTo>
                <a:lnTo>
                  <a:pt x="27408" y="8521"/>
                </a:lnTo>
                <a:lnTo>
                  <a:pt x="29458" y="7863"/>
                </a:lnTo>
                <a:lnTo>
                  <a:pt x="30834" y="6559"/>
                </a:lnTo>
                <a:lnTo>
                  <a:pt x="32897" y="5900"/>
                </a:lnTo>
                <a:lnTo>
                  <a:pt x="34260" y="5242"/>
                </a:lnTo>
                <a:lnTo>
                  <a:pt x="36323" y="4596"/>
                </a:lnTo>
                <a:lnTo>
                  <a:pt x="38374" y="3925"/>
                </a:lnTo>
                <a:lnTo>
                  <a:pt x="40437" y="3279"/>
                </a:lnTo>
                <a:lnTo>
                  <a:pt x="42487" y="2621"/>
                </a:lnTo>
                <a:lnTo>
                  <a:pt x="44551" y="1962"/>
                </a:lnTo>
                <a:lnTo>
                  <a:pt x="45913" y="1304"/>
                </a:lnTo>
                <a:lnTo>
                  <a:pt x="47964" y="1304"/>
                </a:lnTo>
                <a:lnTo>
                  <a:pt x="50027" y="658"/>
                </a:lnTo>
                <a:lnTo>
                  <a:pt x="54128" y="658"/>
                </a:lnTo>
                <a:lnTo>
                  <a:pt x="56192" y="0"/>
                </a:lnTo>
                <a:lnTo>
                  <a:pt x="60305" y="0"/>
                </a:lnTo>
                <a:lnTo>
                  <a:pt x="62356" y="658"/>
                </a:lnTo>
                <a:lnTo>
                  <a:pt x="66470" y="658"/>
                </a:lnTo>
                <a:lnTo>
                  <a:pt x="68520" y="1304"/>
                </a:lnTo>
                <a:lnTo>
                  <a:pt x="70570" y="1304"/>
                </a:lnTo>
                <a:lnTo>
                  <a:pt x="74684" y="2621"/>
                </a:lnTo>
                <a:lnTo>
                  <a:pt x="76748" y="3279"/>
                </a:lnTo>
                <a:lnTo>
                  <a:pt x="78110" y="3925"/>
                </a:lnTo>
                <a:lnTo>
                  <a:pt x="80174" y="4596"/>
                </a:lnTo>
                <a:lnTo>
                  <a:pt x="82224" y="5242"/>
                </a:lnTo>
                <a:lnTo>
                  <a:pt x="84288" y="5900"/>
                </a:lnTo>
                <a:lnTo>
                  <a:pt x="85650" y="6559"/>
                </a:lnTo>
                <a:lnTo>
                  <a:pt x="87714" y="7863"/>
                </a:lnTo>
                <a:lnTo>
                  <a:pt x="89764" y="8521"/>
                </a:lnTo>
                <a:lnTo>
                  <a:pt x="92502" y="11143"/>
                </a:lnTo>
                <a:lnTo>
                  <a:pt x="94566" y="12459"/>
                </a:lnTo>
                <a:lnTo>
                  <a:pt x="95941" y="13118"/>
                </a:lnTo>
                <a:lnTo>
                  <a:pt x="97304" y="14435"/>
                </a:lnTo>
                <a:lnTo>
                  <a:pt x="99354" y="15739"/>
                </a:lnTo>
                <a:lnTo>
                  <a:pt x="100730" y="17702"/>
                </a:lnTo>
                <a:lnTo>
                  <a:pt x="104844" y="21640"/>
                </a:lnTo>
                <a:lnTo>
                  <a:pt x="105518" y="23615"/>
                </a:lnTo>
                <a:lnTo>
                  <a:pt x="106894" y="24919"/>
                </a:lnTo>
                <a:lnTo>
                  <a:pt x="108270" y="26882"/>
                </a:lnTo>
                <a:lnTo>
                  <a:pt x="108945" y="28199"/>
                </a:lnTo>
                <a:lnTo>
                  <a:pt x="110320" y="30174"/>
                </a:lnTo>
                <a:lnTo>
                  <a:pt x="111008" y="31479"/>
                </a:lnTo>
                <a:lnTo>
                  <a:pt x="112371" y="35417"/>
                </a:lnTo>
                <a:lnTo>
                  <a:pt x="113746" y="37379"/>
                </a:lnTo>
                <a:lnTo>
                  <a:pt x="114434" y="39355"/>
                </a:lnTo>
                <a:lnTo>
                  <a:pt x="114434" y="40659"/>
                </a:lnTo>
                <a:lnTo>
                  <a:pt x="115797" y="44597"/>
                </a:lnTo>
                <a:lnTo>
                  <a:pt x="115797" y="46572"/>
                </a:lnTo>
                <a:lnTo>
                  <a:pt x="116484" y="48535"/>
                </a:lnTo>
                <a:lnTo>
                  <a:pt x="116484" y="50498"/>
                </a:lnTo>
                <a:lnTo>
                  <a:pt x="117172" y="52473"/>
                </a:lnTo>
                <a:lnTo>
                  <a:pt x="117172" y="56411"/>
                </a:lnTo>
              </a:path>
            </a:pathLst>
          </a:custGeom>
          <a:ln w="2411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93758" y="9629436"/>
            <a:ext cx="115570" cy="110489"/>
          </a:xfrm>
          <a:custGeom>
            <a:avLst/>
            <a:gdLst/>
            <a:ahLst/>
            <a:cxnLst/>
            <a:rect l="l" t="t" r="r" b="b"/>
            <a:pathLst>
              <a:path w="115569" h="110490">
                <a:moveTo>
                  <a:pt x="115109" y="55107"/>
                </a:moveTo>
                <a:lnTo>
                  <a:pt x="115109" y="59032"/>
                </a:lnTo>
                <a:lnTo>
                  <a:pt x="114421" y="61007"/>
                </a:lnTo>
                <a:lnTo>
                  <a:pt x="114421" y="64945"/>
                </a:lnTo>
                <a:lnTo>
                  <a:pt x="113733" y="66250"/>
                </a:lnTo>
                <a:lnTo>
                  <a:pt x="113045" y="68225"/>
                </a:lnTo>
                <a:lnTo>
                  <a:pt x="113045" y="70188"/>
                </a:lnTo>
                <a:lnTo>
                  <a:pt x="111683" y="74126"/>
                </a:lnTo>
                <a:lnTo>
                  <a:pt x="110995" y="75442"/>
                </a:lnTo>
                <a:lnTo>
                  <a:pt x="110307" y="77405"/>
                </a:lnTo>
                <a:lnTo>
                  <a:pt x="108945" y="79380"/>
                </a:lnTo>
                <a:lnTo>
                  <a:pt x="108244" y="80685"/>
                </a:lnTo>
                <a:lnTo>
                  <a:pt x="107569" y="82648"/>
                </a:lnTo>
                <a:lnTo>
                  <a:pt x="106193" y="83964"/>
                </a:lnTo>
                <a:lnTo>
                  <a:pt x="104831" y="85940"/>
                </a:lnTo>
                <a:lnTo>
                  <a:pt x="104130" y="87244"/>
                </a:lnTo>
                <a:lnTo>
                  <a:pt x="102767" y="89219"/>
                </a:lnTo>
                <a:lnTo>
                  <a:pt x="93177" y="98387"/>
                </a:lnTo>
                <a:lnTo>
                  <a:pt x="91127" y="99704"/>
                </a:lnTo>
                <a:lnTo>
                  <a:pt x="89751" y="100362"/>
                </a:lnTo>
                <a:lnTo>
                  <a:pt x="87701" y="101675"/>
                </a:lnTo>
                <a:lnTo>
                  <a:pt x="86325" y="102990"/>
                </a:lnTo>
                <a:lnTo>
                  <a:pt x="84275" y="103639"/>
                </a:lnTo>
                <a:lnTo>
                  <a:pt x="82899" y="104294"/>
                </a:lnTo>
                <a:lnTo>
                  <a:pt x="80849" y="105610"/>
                </a:lnTo>
                <a:lnTo>
                  <a:pt x="78785" y="106264"/>
                </a:lnTo>
                <a:lnTo>
                  <a:pt x="77422" y="106924"/>
                </a:lnTo>
                <a:lnTo>
                  <a:pt x="75359" y="107579"/>
                </a:lnTo>
                <a:lnTo>
                  <a:pt x="73309" y="108228"/>
                </a:lnTo>
                <a:lnTo>
                  <a:pt x="71245" y="108228"/>
                </a:lnTo>
                <a:lnTo>
                  <a:pt x="69883" y="108893"/>
                </a:lnTo>
                <a:lnTo>
                  <a:pt x="67832" y="108893"/>
                </a:lnTo>
                <a:lnTo>
                  <a:pt x="65769" y="109543"/>
                </a:lnTo>
                <a:lnTo>
                  <a:pt x="63718" y="109543"/>
                </a:lnTo>
                <a:lnTo>
                  <a:pt x="61655" y="110199"/>
                </a:lnTo>
                <a:lnTo>
                  <a:pt x="53440" y="110199"/>
                </a:lnTo>
                <a:lnTo>
                  <a:pt x="51390" y="109543"/>
                </a:lnTo>
                <a:lnTo>
                  <a:pt x="49326" y="109543"/>
                </a:lnTo>
                <a:lnTo>
                  <a:pt x="47951" y="108893"/>
                </a:lnTo>
                <a:lnTo>
                  <a:pt x="45900" y="108893"/>
                </a:lnTo>
                <a:lnTo>
                  <a:pt x="43850" y="108228"/>
                </a:lnTo>
                <a:lnTo>
                  <a:pt x="41787" y="108228"/>
                </a:lnTo>
                <a:lnTo>
                  <a:pt x="39736" y="107579"/>
                </a:lnTo>
                <a:lnTo>
                  <a:pt x="38361" y="106924"/>
                </a:lnTo>
                <a:lnTo>
                  <a:pt x="36310" y="106264"/>
                </a:lnTo>
                <a:lnTo>
                  <a:pt x="34247" y="105610"/>
                </a:lnTo>
                <a:lnTo>
                  <a:pt x="32196" y="104294"/>
                </a:lnTo>
                <a:lnTo>
                  <a:pt x="30834" y="103639"/>
                </a:lnTo>
                <a:lnTo>
                  <a:pt x="28770" y="102990"/>
                </a:lnTo>
                <a:lnTo>
                  <a:pt x="27395" y="101675"/>
                </a:lnTo>
                <a:lnTo>
                  <a:pt x="25344" y="100362"/>
                </a:lnTo>
                <a:lnTo>
                  <a:pt x="23969" y="99704"/>
                </a:lnTo>
                <a:lnTo>
                  <a:pt x="22606" y="98387"/>
                </a:lnTo>
                <a:lnTo>
                  <a:pt x="20543" y="97083"/>
                </a:lnTo>
                <a:lnTo>
                  <a:pt x="12328" y="89219"/>
                </a:lnTo>
                <a:lnTo>
                  <a:pt x="10952" y="87244"/>
                </a:lnTo>
                <a:lnTo>
                  <a:pt x="10278" y="85940"/>
                </a:lnTo>
                <a:lnTo>
                  <a:pt x="8902" y="83964"/>
                </a:lnTo>
                <a:lnTo>
                  <a:pt x="8214" y="82648"/>
                </a:lnTo>
                <a:lnTo>
                  <a:pt x="6839" y="80685"/>
                </a:lnTo>
                <a:lnTo>
                  <a:pt x="6164" y="79380"/>
                </a:lnTo>
                <a:lnTo>
                  <a:pt x="4788" y="75442"/>
                </a:lnTo>
                <a:lnTo>
                  <a:pt x="4113" y="74126"/>
                </a:lnTo>
                <a:lnTo>
                  <a:pt x="1362" y="66250"/>
                </a:lnTo>
                <a:lnTo>
                  <a:pt x="1362" y="64945"/>
                </a:lnTo>
                <a:lnTo>
                  <a:pt x="674" y="62970"/>
                </a:lnTo>
                <a:lnTo>
                  <a:pt x="674" y="57069"/>
                </a:lnTo>
                <a:lnTo>
                  <a:pt x="0" y="55107"/>
                </a:lnTo>
                <a:lnTo>
                  <a:pt x="674" y="53131"/>
                </a:lnTo>
                <a:lnTo>
                  <a:pt x="674" y="47231"/>
                </a:lnTo>
                <a:lnTo>
                  <a:pt x="1362" y="45926"/>
                </a:lnTo>
                <a:lnTo>
                  <a:pt x="1362" y="43951"/>
                </a:lnTo>
                <a:lnTo>
                  <a:pt x="4113" y="36087"/>
                </a:lnTo>
                <a:lnTo>
                  <a:pt x="4788" y="34771"/>
                </a:lnTo>
                <a:lnTo>
                  <a:pt x="6164" y="30833"/>
                </a:lnTo>
                <a:lnTo>
                  <a:pt x="6839" y="29528"/>
                </a:lnTo>
                <a:lnTo>
                  <a:pt x="8214" y="27553"/>
                </a:lnTo>
                <a:lnTo>
                  <a:pt x="8902" y="26249"/>
                </a:lnTo>
                <a:lnTo>
                  <a:pt x="10278" y="24273"/>
                </a:lnTo>
                <a:lnTo>
                  <a:pt x="10952" y="22969"/>
                </a:lnTo>
                <a:lnTo>
                  <a:pt x="12328" y="21652"/>
                </a:lnTo>
                <a:lnTo>
                  <a:pt x="13691" y="19677"/>
                </a:lnTo>
                <a:lnTo>
                  <a:pt x="20543" y="13130"/>
                </a:lnTo>
                <a:lnTo>
                  <a:pt x="22606" y="11813"/>
                </a:lnTo>
                <a:lnTo>
                  <a:pt x="23969" y="10509"/>
                </a:lnTo>
                <a:lnTo>
                  <a:pt x="25344" y="9838"/>
                </a:lnTo>
                <a:lnTo>
                  <a:pt x="27395" y="8534"/>
                </a:lnTo>
                <a:lnTo>
                  <a:pt x="28770" y="7875"/>
                </a:lnTo>
                <a:lnTo>
                  <a:pt x="30834" y="6571"/>
                </a:lnTo>
                <a:lnTo>
                  <a:pt x="32196" y="5913"/>
                </a:lnTo>
                <a:lnTo>
                  <a:pt x="34247" y="5254"/>
                </a:lnTo>
                <a:lnTo>
                  <a:pt x="36310" y="4608"/>
                </a:lnTo>
                <a:lnTo>
                  <a:pt x="38361" y="3937"/>
                </a:lnTo>
                <a:lnTo>
                  <a:pt x="39736" y="3292"/>
                </a:lnTo>
                <a:lnTo>
                  <a:pt x="41787" y="2633"/>
                </a:lnTo>
                <a:lnTo>
                  <a:pt x="43850" y="1975"/>
                </a:lnTo>
                <a:lnTo>
                  <a:pt x="45900" y="1316"/>
                </a:lnTo>
                <a:lnTo>
                  <a:pt x="47951" y="1316"/>
                </a:lnTo>
                <a:lnTo>
                  <a:pt x="49326" y="670"/>
                </a:lnTo>
                <a:lnTo>
                  <a:pt x="55491" y="670"/>
                </a:lnTo>
                <a:lnTo>
                  <a:pt x="57554" y="0"/>
                </a:lnTo>
                <a:lnTo>
                  <a:pt x="59605" y="670"/>
                </a:lnTo>
                <a:lnTo>
                  <a:pt x="65769" y="670"/>
                </a:lnTo>
                <a:lnTo>
                  <a:pt x="67832" y="1316"/>
                </a:lnTo>
                <a:lnTo>
                  <a:pt x="69883" y="1316"/>
                </a:lnTo>
                <a:lnTo>
                  <a:pt x="71245" y="1975"/>
                </a:lnTo>
                <a:lnTo>
                  <a:pt x="73309" y="2633"/>
                </a:lnTo>
                <a:lnTo>
                  <a:pt x="75359" y="3292"/>
                </a:lnTo>
                <a:lnTo>
                  <a:pt x="77422" y="3937"/>
                </a:lnTo>
                <a:lnTo>
                  <a:pt x="78785" y="4608"/>
                </a:lnTo>
                <a:lnTo>
                  <a:pt x="80849" y="5254"/>
                </a:lnTo>
                <a:lnTo>
                  <a:pt x="82899" y="5913"/>
                </a:lnTo>
                <a:lnTo>
                  <a:pt x="84275" y="6571"/>
                </a:lnTo>
                <a:lnTo>
                  <a:pt x="86325" y="7875"/>
                </a:lnTo>
                <a:lnTo>
                  <a:pt x="87701" y="8534"/>
                </a:lnTo>
                <a:lnTo>
                  <a:pt x="89751" y="9838"/>
                </a:lnTo>
                <a:lnTo>
                  <a:pt x="91127" y="10509"/>
                </a:lnTo>
                <a:lnTo>
                  <a:pt x="93177" y="11813"/>
                </a:lnTo>
                <a:lnTo>
                  <a:pt x="101405" y="19677"/>
                </a:lnTo>
                <a:lnTo>
                  <a:pt x="102767" y="21652"/>
                </a:lnTo>
                <a:lnTo>
                  <a:pt x="104130" y="22969"/>
                </a:lnTo>
                <a:lnTo>
                  <a:pt x="104831" y="24273"/>
                </a:lnTo>
                <a:lnTo>
                  <a:pt x="106193" y="26249"/>
                </a:lnTo>
                <a:lnTo>
                  <a:pt x="107569" y="27553"/>
                </a:lnTo>
                <a:lnTo>
                  <a:pt x="108244" y="29528"/>
                </a:lnTo>
                <a:lnTo>
                  <a:pt x="108945" y="30833"/>
                </a:lnTo>
                <a:lnTo>
                  <a:pt x="110307" y="32808"/>
                </a:lnTo>
                <a:lnTo>
                  <a:pt x="110995" y="34771"/>
                </a:lnTo>
                <a:lnTo>
                  <a:pt x="111683" y="36087"/>
                </a:lnTo>
                <a:lnTo>
                  <a:pt x="113045" y="40025"/>
                </a:lnTo>
                <a:lnTo>
                  <a:pt x="113045" y="41988"/>
                </a:lnTo>
                <a:lnTo>
                  <a:pt x="114421" y="45926"/>
                </a:lnTo>
                <a:lnTo>
                  <a:pt x="114421" y="49193"/>
                </a:lnTo>
                <a:lnTo>
                  <a:pt x="115109" y="51169"/>
                </a:lnTo>
                <a:lnTo>
                  <a:pt x="115109" y="55107"/>
                </a:lnTo>
              </a:path>
            </a:pathLst>
          </a:custGeom>
          <a:ln w="2411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30743" y="9531718"/>
            <a:ext cx="120014" cy="114935"/>
          </a:xfrm>
          <a:custGeom>
            <a:avLst/>
            <a:gdLst/>
            <a:ahLst/>
            <a:cxnLst/>
            <a:rect l="l" t="t" r="r" b="b"/>
            <a:pathLst>
              <a:path w="120014" h="114934">
                <a:moveTo>
                  <a:pt x="119910" y="57715"/>
                </a:moveTo>
                <a:lnTo>
                  <a:pt x="119910" y="61653"/>
                </a:lnTo>
                <a:lnTo>
                  <a:pt x="119223" y="63616"/>
                </a:lnTo>
                <a:lnTo>
                  <a:pt x="119223" y="65591"/>
                </a:lnTo>
                <a:lnTo>
                  <a:pt x="118535" y="67554"/>
                </a:lnTo>
                <a:lnTo>
                  <a:pt x="118535" y="69517"/>
                </a:lnTo>
                <a:lnTo>
                  <a:pt x="116484" y="75418"/>
                </a:lnTo>
                <a:lnTo>
                  <a:pt x="115797" y="76734"/>
                </a:lnTo>
                <a:lnTo>
                  <a:pt x="113058" y="84610"/>
                </a:lnTo>
                <a:lnTo>
                  <a:pt x="111683" y="85915"/>
                </a:lnTo>
                <a:lnTo>
                  <a:pt x="110320" y="87890"/>
                </a:lnTo>
                <a:lnTo>
                  <a:pt x="109632" y="89194"/>
                </a:lnTo>
                <a:lnTo>
                  <a:pt x="108257" y="91170"/>
                </a:lnTo>
                <a:lnTo>
                  <a:pt x="106881" y="92474"/>
                </a:lnTo>
                <a:lnTo>
                  <a:pt x="105518" y="94449"/>
                </a:lnTo>
                <a:lnTo>
                  <a:pt x="101418" y="98387"/>
                </a:lnTo>
                <a:lnTo>
                  <a:pt x="100042" y="100350"/>
                </a:lnTo>
                <a:lnTo>
                  <a:pt x="98666" y="101654"/>
                </a:lnTo>
                <a:lnTo>
                  <a:pt x="96616" y="102325"/>
                </a:lnTo>
                <a:lnTo>
                  <a:pt x="95253" y="103630"/>
                </a:lnTo>
                <a:lnTo>
                  <a:pt x="93190" y="104946"/>
                </a:lnTo>
                <a:lnTo>
                  <a:pt x="91814" y="106251"/>
                </a:lnTo>
                <a:lnTo>
                  <a:pt x="89764" y="106909"/>
                </a:lnTo>
                <a:lnTo>
                  <a:pt x="87714" y="108226"/>
                </a:lnTo>
                <a:lnTo>
                  <a:pt x="86338" y="108872"/>
                </a:lnTo>
                <a:lnTo>
                  <a:pt x="84275" y="109530"/>
                </a:lnTo>
                <a:lnTo>
                  <a:pt x="82224" y="110847"/>
                </a:lnTo>
                <a:lnTo>
                  <a:pt x="80161" y="111493"/>
                </a:lnTo>
                <a:lnTo>
                  <a:pt x="78110" y="112164"/>
                </a:lnTo>
                <a:lnTo>
                  <a:pt x="76060" y="112810"/>
                </a:lnTo>
                <a:lnTo>
                  <a:pt x="74684" y="112810"/>
                </a:lnTo>
                <a:lnTo>
                  <a:pt x="70583" y="114127"/>
                </a:lnTo>
                <a:lnTo>
                  <a:pt x="66470" y="114127"/>
                </a:lnTo>
                <a:lnTo>
                  <a:pt x="63718" y="114773"/>
                </a:lnTo>
                <a:lnTo>
                  <a:pt x="55504" y="114773"/>
                </a:lnTo>
                <a:lnTo>
                  <a:pt x="53440" y="114127"/>
                </a:lnTo>
                <a:lnTo>
                  <a:pt x="49339" y="114127"/>
                </a:lnTo>
                <a:lnTo>
                  <a:pt x="45226" y="112810"/>
                </a:lnTo>
                <a:lnTo>
                  <a:pt x="43162" y="112810"/>
                </a:lnTo>
                <a:lnTo>
                  <a:pt x="41112" y="112164"/>
                </a:lnTo>
                <a:lnTo>
                  <a:pt x="39061" y="111493"/>
                </a:lnTo>
                <a:lnTo>
                  <a:pt x="37686" y="110847"/>
                </a:lnTo>
                <a:lnTo>
                  <a:pt x="35635" y="109530"/>
                </a:lnTo>
                <a:lnTo>
                  <a:pt x="33572" y="108872"/>
                </a:lnTo>
                <a:lnTo>
                  <a:pt x="31509" y="108226"/>
                </a:lnTo>
                <a:lnTo>
                  <a:pt x="30146" y="106909"/>
                </a:lnTo>
                <a:lnTo>
                  <a:pt x="28096" y="106251"/>
                </a:lnTo>
                <a:lnTo>
                  <a:pt x="26720" y="104946"/>
                </a:lnTo>
                <a:lnTo>
                  <a:pt x="24669" y="103630"/>
                </a:lnTo>
                <a:lnTo>
                  <a:pt x="23294" y="102325"/>
                </a:lnTo>
                <a:lnTo>
                  <a:pt x="21230" y="101654"/>
                </a:lnTo>
                <a:lnTo>
                  <a:pt x="19868" y="100350"/>
                </a:lnTo>
                <a:lnTo>
                  <a:pt x="18492" y="98387"/>
                </a:lnTo>
                <a:lnTo>
                  <a:pt x="17130" y="97070"/>
                </a:lnTo>
                <a:lnTo>
                  <a:pt x="15066" y="95754"/>
                </a:lnTo>
                <a:lnTo>
                  <a:pt x="13704" y="94449"/>
                </a:lnTo>
                <a:lnTo>
                  <a:pt x="13016" y="92474"/>
                </a:lnTo>
                <a:lnTo>
                  <a:pt x="11653" y="91170"/>
                </a:lnTo>
                <a:lnTo>
                  <a:pt x="10278" y="89194"/>
                </a:lnTo>
                <a:lnTo>
                  <a:pt x="8902" y="87890"/>
                </a:lnTo>
                <a:lnTo>
                  <a:pt x="8227" y="85915"/>
                </a:lnTo>
                <a:lnTo>
                  <a:pt x="6852" y="84610"/>
                </a:lnTo>
                <a:lnTo>
                  <a:pt x="5489" y="80672"/>
                </a:lnTo>
                <a:lnTo>
                  <a:pt x="4113" y="78710"/>
                </a:lnTo>
                <a:lnTo>
                  <a:pt x="3426" y="76734"/>
                </a:lnTo>
                <a:lnTo>
                  <a:pt x="2738" y="75418"/>
                </a:lnTo>
                <a:lnTo>
                  <a:pt x="2050" y="73455"/>
                </a:lnTo>
                <a:lnTo>
                  <a:pt x="2050" y="71492"/>
                </a:lnTo>
                <a:lnTo>
                  <a:pt x="687" y="67554"/>
                </a:lnTo>
                <a:lnTo>
                  <a:pt x="687" y="65591"/>
                </a:lnTo>
                <a:lnTo>
                  <a:pt x="0" y="63616"/>
                </a:lnTo>
                <a:lnTo>
                  <a:pt x="0" y="51156"/>
                </a:lnTo>
                <a:lnTo>
                  <a:pt x="687" y="49193"/>
                </a:lnTo>
                <a:lnTo>
                  <a:pt x="687" y="47231"/>
                </a:lnTo>
                <a:lnTo>
                  <a:pt x="2050" y="43280"/>
                </a:lnTo>
                <a:lnTo>
                  <a:pt x="2050" y="41976"/>
                </a:lnTo>
                <a:lnTo>
                  <a:pt x="4113" y="36075"/>
                </a:lnTo>
                <a:lnTo>
                  <a:pt x="5489" y="34100"/>
                </a:lnTo>
                <a:lnTo>
                  <a:pt x="6164" y="32137"/>
                </a:lnTo>
                <a:lnTo>
                  <a:pt x="6852" y="30820"/>
                </a:lnTo>
                <a:lnTo>
                  <a:pt x="8227" y="28857"/>
                </a:lnTo>
                <a:lnTo>
                  <a:pt x="8902" y="26882"/>
                </a:lnTo>
                <a:lnTo>
                  <a:pt x="10278" y="25578"/>
                </a:lnTo>
                <a:lnTo>
                  <a:pt x="11653" y="23615"/>
                </a:lnTo>
                <a:lnTo>
                  <a:pt x="13016" y="22298"/>
                </a:lnTo>
                <a:lnTo>
                  <a:pt x="13704" y="20323"/>
                </a:lnTo>
                <a:lnTo>
                  <a:pt x="15066" y="19006"/>
                </a:lnTo>
                <a:lnTo>
                  <a:pt x="17130" y="17702"/>
                </a:lnTo>
                <a:lnTo>
                  <a:pt x="21230" y="13776"/>
                </a:lnTo>
                <a:lnTo>
                  <a:pt x="23294" y="12459"/>
                </a:lnTo>
                <a:lnTo>
                  <a:pt x="24669" y="11143"/>
                </a:lnTo>
                <a:lnTo>
                  <a:pt x="26720" y="9838"/>
                </a:lnTo>
                <a:lnTo>
                  <a:pt x="28096" y="8521"/>
                </a:lnTo>
                <a:lnTo>
                  <a:pt x="30146" y="7875"/>
                </a:lnTo>
                <a:lnTo>
                  <a:pt x="31509" y="6559"/>
                </a:lnTo>
                <a:lnTo>
                  <a:pt x="37686" y="4583"/>
                </a:lnTo>
                <a:lnTo>
                  <a:pt x="39061" y="3267"/>
                </a:lnTo>
                <a:lnTo>
                  <a:pt x="41112" y="2621"/>
                </a:lnTo>
                <a:lnTo>
                  <a:pt x="43162" y="2621"/>
                </a:lnTo>
                <a:lnTo>
                  <a:pt x="47276" y="1304"/>
                </a:lnTo>
                <a:lnTo>
                  <a:pt x="49339" y="1304"/>
                </a:lnTo>
                <a:lnTo>
                  <a:pt x="51390" y="658"/>
                </a:lnTo>
                <a:lnTo>
                  <a:pt x="53440" y="658"/>
                </a:lnTo>
                <a:lnTo>
                  <a:pt x="55504" y="0"/>
                </a:lnTo>
                <a:lnTo>
                  <a:pt x="63718" y="0"/>
                </a:lnTo>
                <a:lnTo>
                  <a:pt x="66470" y="658"/>
                </a:lnTo>
                <a:lnTo>
                  <a:pt x="68520" y="658"/>
                </a:lnTo>
                <a:lnTo>
                  <a:pt x="70583" y="1304"/>
                </a:lnTo>
                <a:lnTo>
                  <a:pt x="72634" y="1304"/>
                </a:lnTo>
                <a:lnTo>
                  <a:pt x="74684" y="1962"/>
                </a:lnTo>
                <a:lnTo>
                  <a:pt x="76060" y="2621"/>
                </a:lnTo>
                <a:lnTo>
                  <a:pt x="78110" y="2621"/>
                </a:lnTo>
                <a:lnTo>
                  <a:pt x="80161" y="3267"/>
                </a:lnTo>
                <a:lnTo>
                  <a:pt x="82224" y="4583"/>
                </a:lnTo>
                <a:lnTo>
                  <a:pt x="84275" y="5242"/>
                </a:lnTo>
                <a:lnTo>
                  <a:pt x="86338" y="5900"/>
                </a:lnTo>
                <a:lnTo>
                  <a:pt x="87714" y="6559"/>
                </a:lnTo>
                <a:lnTo>
                  <a:pt x="89764" y="7875"/>
                </a:lnTo>
                <a:lnTo>
                  <a:pt x="91814" y="8521"/>
                </a:lnTo>
                <a:lnTo>
                  <a:pt x="93190" y="9838"/>
                </a:lnTo>
                <a:lnTo>
                  <a:pt x="95253" y="11143"/>
                </a:lnTo>
                <a:lnTo>
                  <a:pt x="96616" y="12459"/>
                </a:lnTo>
                <a:lnTo>
                  <a:pt x="98666" y="13776"/>
                </a:lnTo>
                <a:lnTo>
                  <a:pt x="105518" y="20323"/>
                </a:lnTo>
                <a:lnTo>
                  <a:pt x="106881" y="22298"/>
                </a:lnTo>
                <a:lnTo>
                  <a:pt x="108257" y="23615"/>
                </a:lnTo>
                <a:lnTo>
                  <a:pt x="109632" y="25578"/>
                </a:lnTo>
                <a:lnTo>
                  <a:pt x="110320" y="26882"/>
                </a:lnTo>
                <a:lnTo>
                  <a:pt x="113058" y="30820"/>
                </a:lnTo>
                <a:lnTo>
                  <a:pt x="113746" y="32137"/>
                </a:lnTo>
                <a:lnTo>
                  <a:pt x="117159" y="41976"/>
                </a:lnTo>
                <a:lnTo>
                  <a:pt x="117860" y="43280"/>
                </a:lnTo>
                <a:lnTo>
                  <a:pt x="118535" y="45255"/>
                </a:lnTo>
                <a:lnTo>
                  <a:pt x="118535" y="47231"/>
                </a:lnTo>
                <a:lnTo>
                  <a:pt x="119223" y="49193"/>
                </a:lnTo>
                <a:lnTo>
                  <a:pt x="119223" y="51156"/>
                </a:lnTo>
                <a:lnTo>
                  <a:pt x="119910" y="53131"/>
                </a:lnTo>
                <a:lnTo>
                  <a:pt x="119910" y="57715"/>
                </a:lnTo>
              </a:path>
            </a:pathLst>
          </a:custGeom>
          <a:ln w="2411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78822" y="9645188"/>
            <a:ext cx="117475" cy="112395"/>
          </a:xfrm>
          <a:custGeom>
            <a:avLst/>
            <a:gdLst/>
            <a:ahLst/>
            <a:cxnLst/>
            <a:rect l="l" t="t" r="r" b="b"/>
            <a:pathLst>
              <a:path w="117475" h="112395">
                <a:moveTo>
                  <a:pt x="117172" y="56411"/>
                </a:moveTo>
                <a:lnTo>
                  <a:pt x="117172" y="60336"/>
                </a:lnTo>
                <a:lnTo>
                  <a:pt x="116484" y="62312"/>
                </a:lnTo>
                <a:lnTo>
                  <a:pt x="116484" y="64274"/>
                </a:lnTo>
                <a:lnTo>
                  <a:pt x="115797" y="66237"/>
                </a:lnTo>
                <a:lnTo>
                  <a:pt x="115797" y="68212"/>
                </a:lnTo>
                <a:lnTo>
                  <a:pt x="115109" y="70188"/>
                </a:lnTo>
                <a:lnTo>
                  <a:pt x="114434" y="71492"/>
                </a:lnTo>
                <a:lnTo>
                  <a:pt x="114434" y="73467"/>
                </a:lnTo>
                <a:lnTo>
                  <a:pt x="113746" y="75430"/>
                </a:lnTo>
                <a:lnTo>
                  <a:pt x="112371" y="77393"/>
                </a:lnTo>
                <a:lnTo>
                  <a:pt x="111683" y="79368"/>
                </a:lnTo>
                <a:lnTo>
                  <a:pt x="111008" y="80672"/>
                </a:lnTo>
                <a:lnTo>
                  <a:pt x="110320" y="82635"/>
                </a:lnTo>
                <a:lnTo>
                  <a:pt x="108945" y="84610"/>
                </a:lnTo>
                <a:lnTo>
                  <a:pt x="108270" y="85923"/>
                </a:lnTo>
                <a:lnTo>
                  <a:pt x="106894" y="87887"/>
                </a:lnTo>
                <a:lnTo>
                  <a:pt x="105518" y="89202"/>
                </a:lnTo>
                <a:lnTo>
                  <a:pt x="104844" y="91172"/>
                </a:lnTo>
                <a:lnTo>
                  <a:pt x="99354" y="96416"/>
                </a:lnTo>
                <a:lnTo>
                  <a:pt x="97304" y="97725"/>
                </a:lnTo>
                <a:lnTo>
                  <a:pt x="94566" y="100350"/>
                </a:lnTo>
                <a:lnTo>
                  <a:pt x="92502" y="101664"/>
                </a:lnTo>
                <a:lnTo>
                  <a:pt x="91140" y="102979"/>
                </a:lnTo>
                <a:lnTo>
                  <a:pt x="89764" y="103628"/>
                </a:lnTo>
                <a:lnTo>
                  <a:pt x="87714" y="104944"/>
                </a:lnTo>
                <a:lnTo>
                  <a:pt x="85650" y="105599"/>
                </a:lnTo>
                <a:lnTo>
                  <a:pt x="84288" y="106913"/>
                </a:lnTo>
                <a:lnTo>
                  <a:pt x="80174" y="108217"/>
                </a:lnTo>
                <a:lnTo>
                  <a:pt x="78110" y="108882"/>
                </a:lnTo>
                <a:lnTo>
                  <a:pt x="76748" y="109533"/>
                </a:lnTo>
                <a:lnTo>
                  <a:pt x="74684" y="110187"/>
                </a:lnTo>
                <a:lnTo>
                  <a:pt x="72634" y="110847"/>
                </a:lnTo>
                <a:lnTo>
                  <a:pt x="70570" y="111502"/>
                </a:lnTo>
                <a:lnTo>
                  <a:pt x="68520" y="111502"/>
                </a:lnTo>
                <a:lnTo>
                  <a:pt x="66470" y="112156"/>
                </a:lnTo>
                <a:lnTo>
                  <a:pt x="50027" y="112156"/>
                </a:lnTo>
                <a:lnTo>
                  <a:pt x="47964" y="111502"/>
                </a:lnTo>
                <a:lnTo>
                  <a:pt x="45913" y="111502"/>
                </a:lnTo>
                <a:lnTo>
                  <a:pt x="44551" y="110847"/>
                </a:lnTo>
                <a:lnTo>
                  <a:pt x="42487" y="110187"/>
                </a:lnTo>
                <a:lnTo>
                  <a:pt x="40437" y="109533"/>
                </a:lnTo>
                <a:lnTo>
                  <a:pt x="38374" y="108882"/>
                </a:lnTo>
                <a:lnTo>
                  <a:pt x="36323" y="108217"/>
                </a:lnTo>
                <a:lnTo>
                  <a:pt x="34260" y="107568"/>
                </a:lnTo>
                <a:lnTo>
                  <a:pt x="32897" y="106913"/>
                </a:lnTo>
                <a:lnTo>
                  <a:pt x="30834" y="105599"/>
                </a:lnTo>
                <a:lnTo>
                  <a:pt x="29458" y="104944"/>
                </a:lnTo>
                <a:lnTo>
                  <a:pt x="27408" y="103628"/>
                </a:lnTo>
                <a:lnTo>
                  <a:pt x="25357" y="102979"/>
                </a:lnTo>
                <a:lnTo>
                  <a:pt x="22619" y="100350"/>
                </a:lnTo>
                <a:lnTo>
                  <a:pt x="20556" y="99039"/>
                </a:lnTo>
                <a:lnTo>
                  <a:pt x="12341" y="91172"/>
                </a:lnTo>
                <a:lnTo>
                  <a:pt x="10965" y="89202"/>
                </a:lnTo>
                <a:lnTo>
                  <a:pt x="9603" y="87887"/>
                </a:lnTo>
                <a:lnTo>
                  <a:pt x="8915" y="85923"/>
                </a:lnTo>
                <a:lnTo>
                  <a:pt x="7552" y="84610"/>
                </a:lnTo>
                <a:lnTo>
                  <a:pt x="6852" y="82635"/>
                </a:lnTo>
                <a:lnTo>
                  <a:pt x="5489" y="80672"/>
                </a:lnTo>
                <a:lnTo>
                  <a:pt x="4801" y="79368"/>
                </a:lnTo>
                <a:lnTo>
                  <a:pt x="2063" y="71492"/>
                </a:lnTo>
                <a:lnTo>
                  <a:pt x="1375" y="70188"/>
                </a:lnTo>
                <a:lnTo>
                  <a:pt x="1375" y="68212"/>
                </a:lnTo>
                <a:lnTo>
                  <a:pt x="687" y="66237"/>
                </a:lnTo>
                <a:lnTo>
                  <a:pt x="687" y="64274"/>
                </a:lnTo>
                <a:lnTo>
                  <a:pt x="0" y="62312"/>
                </a:lnTo>
                <a:lnTo>
                  <a:pt x="0" y="50498"/>
                </a:lnTo>
                <a:lnTo>
                  <a:pt x="687" y="48535"/>
                </a:lnTo>
                <a:lnTo>
                  <a:pt x="687" y="46572"/>
                </a:lnTo>
                <a:lnTo>
                  <a:pt x="1375" y="44597"/>
                </a:lnTo>
                <a:lnTo>
                  <a:pt x="1375" y="42634"/>
                </a:lnTo>
                <a:lnTo>
                  <a:pt x="2063" y="40659"/>
                </a:lnTo>
                <a:lnTo>
                  <a:pt x="2738" y="39355"/>
                </a:lnTo>
                <a:lnTo>
                  <a:pt x="5489" y="31479"/>
                </a:lnTo>
                <a:lnTo>
                  <a:pt x="6852" y="30174"/>
                </a:lnTo>
                <a:lnTo>
                  <a:pt x="7552" y="28199"/>
                </a:lnTo>
                <a:lnTo>
                  <a:pt x="8915" y="26882"/>
                </a:lnTo>
                <a:lnTo>
                  <a:pt x="9603" y="24919"/>
                </a:lnTo>
                <a:lnTo>
                  <a:pt x="10965" y="23615"/>
                </a:lnTo>
                <a:lnTo>
                  <a:pt x="12341" y="21640"/>
                </a:lnTo>
                <a:lnTo>
                  <a:pt x="16455" y="17702"/>
                </a:lnTo>
                <a:lnTo>
                  <a:pt x="17817" y="15739"/>
                </a:lnTo>
                <a:lnTo>
                  <a:pt x="20556" y="13118"/>
                </a:lnTo>
                <a:lnTo>
                  <a:pt x="22619" y="12459"/>
                </a:lnTo>
                <a:lnTo>
                  <a:pt x="25357" y="9838"/>
                </a:lnTo>
                <a:lnTo>
                  <a:pt x="27408" y="8521"/>
                </a:lnTo>
                <a:lnTo>
                  <a:pt x="29458" y="7863"/>
                </a:lnTo>
                <a:lnTo>
                  <a:pt x="30834" y="6559"/>
                </a:lnTo>
                <a:lnTo>
                  <a:pt x="32897" y="5900"/>
                </a:lnTo>
                <a:lnTo>
                  <a:pt x="34260" y="5242"/>
                </a:lnTo>
                <a:lnTo>
                  <a:pt x="36323" y="4596"/>
                </a:lnTo>
                <a:lnTo>
                  <a:pt x="38374" y="3925"/>
                </a:lnTo>
                <a:lnTo>
                  <a:pt x="40437" y="3279"/>
                </a:lnTo>
                <a:lnTo>
                  <a:pt x="42487" y="2621"/>
                </a:lnTo>
                <a:lnTo>
                  <a:pt x="44551" y="1962"/>
                </a:lnTo>
                <a:lnTo>
                  <a:pt x="45913" y="1304"/>
                </a:lnTo>
                <a:lnTo>
                  <a:pt x="47964" y="1304"/>
                </a:lnTo>
                <a:lnTo>
                  <a:pt x="50027" y="658"/>
                </a:lnTo>
                <a:lnTo>
                  <a:pt x="54128" y="658"/>
                </a:lnTo>
                <a:lnTo>
                  <a:pt x="56192" y="0"/>
                </a:lnTo>
                <a:lnTo>
                  <a:pt x="60305" y="0"/>
                </a:lnTo>
                <a:lnTo>
                  <a:pt x="62356" y="658"/>
                </a:lnTo>
                <a:lnTo>
                  <a:pt x="66470" y="658"/>
                </a:lnTo>
                <a:lnTo>
                  <a:pt x="68520" y="1304"/>
                </a:lnTo>
                <a:lnTo>
                  <a:pt x="70570" y="1304"/>
                </a:lnTo>
                <a:lnTo>
                  <a:pt x="74684" y="2621"/>
                </a:lnTo>
                <a:lnTo>
                  <a:pt x="76748" y="3279"/>
                </a:lnTo>
                <a:lnTo>
                  <a:pt x="78110" y="3925"/>
                </a:lnTo>
                <a:lnTo>
                  <a:pt x="80174" y="4596"/>
                </a:lnTo>
                <a:lnTo>
                  <a:pt x="82224" y="5242"/>
                </a:lnTo>
                <a:lnTo>
                  <a:pt x="84288" y="5900"/>
                </a:lnTo>
                <a:lnTo>
                  <a:pt x="85650" y="6559"/>
                </a:lnTo>
                <a:lnTo>
                  <a:pt x="87714" y="7863"/>
                </a:lnTo>
                <a:lnTo>
                  <a:pt x="89764" y="8521"/>
                </a:lnTo>
                <a:lnTo>
                  <a:pt x="92502" y="11143"/>
                </a:lnTo>
                <a:lnTo>
                  <a:pt x="94566" y="12459"/>
                </a:lnTo>
                <a:lnTo>
                  <a:pt x="95941" y="13118"/>
                </a:lnTo>
                <a:lnTo>
                  <a:pt x="97304" y="14435"/>
                </a:lnTo>
                <a:lnTo>
                  <a:pt x="99354" y="15739"/>
                </a:lnTo>
                <a:lnTo>
                  <a:pt x="100730" y="17702"/>
                </a:lnTo>
                <a:lnTo>
                  <a:pt x="104844" y="21640"/>
                </a:lnTo>
                <a:lnTo>
                  <a:pt x="105518" y="23615"/>
                </a:lnTo>
                <a:lnTo>
                  <a:pt x="106894" y="24919"/>
                </a:lnTo>
                <a:lnTo>
                  <a:pt x="108270" y="26882"/>
                </a:lnTo>
                <a:lnTo>
                  <a:pt x="108945" y="28199"/>
                </a:lnTo>
                <a:lnTo>
                  <a:pt x="110320" y="30174"/>
                </a:lnTo>
                <a:lnTo>
                  <a:pt x="111008" y="31479"/>
                </a:lnTo>
                <a:lnTo>
                  <a:pt x="112371" y="35417"/>
                </a:lnTo>
                <a:lnTo>
                  <a:pt x="113746" y="37379"/>
                </a:lnTo>
                <a:lnTo>
                  <a:pt x="114434" y="39355"/>
                </a:lnTo>
                <a:lnTo>
                  <a:pt x="114434" y="40659"/>
                </a:lnTo>
                <a:lnTo>
                  <a:pt x="115797" y="44597"/>
                </a:lnTo>
                <a:lnTo>
                  <a:pt x="115797" y="46572"/>
                </a:lnTo>
                <a:lnTo>
                  <a:pt x="116484" y="48535"/>
                </a:lnTo>
                <a:lnTo>
                  <a:pt x="116484" y="50498"/>
                </a:lnTo>
                <a:lnTo>
                  <a:pt x="117172" y="52473"/>
                </a:lnTo>
                <a:lnTo>
                  <a:pt x="117172" y="56411"/>
                </a:lnTo>
              </a:path>
            </a:pathLst>
          </a:custGeom>
          <a:ln w="1607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93758" y="9629436"/>
            <a:ext cx="115570" cy="110489"/>
          </a:xfrm>
          <a:custGeom>
            <a:avLst/>
            <a:gdLst/>
            <a:ahLst/>
            <a:cxnLst/>
            <a:rect l="l" t="t" r="r" b="b"/>
            <a:pathLst>
              <a:path w="115569" h="110490">
                <a:moveTo>
                  <a:pt x="115109" y="55107"/>
                </a:moveTo>
                <a:lnTo>
                  <a:pt x="115109" y="59032"/>
                </a:lnTo>
                <a:lnTo>
                  <a:pt x="114421" y="61007"/>
                </a:lnTo>
                <a:lnTo>
                  <a:pt x="114421" y="64945"/>
                </a:lnTo>
                <a:lnTo>
                  <a:pt x="113733" y="66250"/>
                </a:lnTo>
                <a:lnTo>
                  <a:pt x="113045" y="68225"/>
                </a:lnTo>
                <a:lnTo>
                  <a:pt x="113045" y="70188"/>
                </a:lnTo>
                <a:lnTo>
                  <a:pt x="111683" y="74126"/>
                </a:lnTo>
                <a:lnTo>
                  <a:pt x="110995" y="75442"/>
                </a:lnTo>
                <a:lnTo>
                  <a:pt x="110307" y="77405"/>
                </a:lnTo>
                <a:lnTo>
                  <a:pt x="108945" y="79380"/>
                </a:lnTo>
                <a:lnTo>
                  <a:pt x="108244" y="80685"/>
                </a:lnTo>
                <a:lnTo>
                  <a:pt x="107569" y="82648"/>
                </a:lnTo>
                <a:lnTo>
                  <a:pt x="106193" y="83964"/>
                </a:lnTo>
                <a:lnTo>
                  <a:pt x="104831" y="85940"/>
                </a:lnTo>
                <a:lnTo>
                  <a:pt x="104130" y="87244"/>
                </a:lnTo>
                <a:lnTo>
                  <a:pt x="102767" y="89219"/>
                </a:lnTo>
                <a:lnTo>
                  <a:pt x="93177" y="98387"/>
                </a:lnTo>
                <a:lnTo>
                  <a:pt x="91127" y="99704"/>
                </a:lnTo>
                <a:lnTo>
                  <a:pt x="89751" y="100362"/>
                </a:lnTo>
                <a:lnTo>
                  <a:pt x="87701" y="101675"/>
                </a:lnTo>
                <a:lnTo>
                  <a:pt x="86325" y="102990"/>
                </a:lnTo>
                <a:lnTo>
                  <a:pt x="84275" y="103639"/>
                </a:lnTo>
                <a:lnTo>
                  <a:pt x="82899" y="104294"/>
                </a:lnTo>
                <a:lnTo>
                  <a:pt x="80849" y="105610"/>
                </a:lnTo>
                <a:lnTo>
                  <a:pt x="78785" y="106264"/>
                </a:lnTo>
                <a:lnTo>
                  <a:pt x="77422" y="106924"/>
                </a:lnTo>
                <a:lnTo>
                  <a:pt x="75359" y="107579"/>
                </a:lnTo>
                <a:lnTo>
                  <a:pt x="73309" y="108228"/>
                </a:lnTo>
                <a:lnTo>
                  <a:pt x="71245" y="108228"/>
                </a:lnTo>
                <a:lnTo>
                  <a:pt x="69883" y="108893"/>
                </a:lnTo>
                <a:lnTo>
                  <a:pt x="67832" y="108893"/>
                </a:lnTo>
                <a:lnTo>
                  <a:pt x="65769" y="109543"/>
                </a:lnTo>
                <a:lnTo>
                  <a:pt x="63718" y="109543"/>
                </a:lnTo>
                <a:lnTo>
                  <a:pt x="61655" y="110199"/>
                </a:lnTo>
                <a:lnTo>
                  <a:pt x="53440" y="110199"/>
                </a:lnTo>
                <a:lnTo>
                  <a:pt x="51390" y="109543"/>
                </a:lnTo>
                <a:lnTo>
                  <a:pt x="49326" y="109543"/>
                </a:lnTo>
                <a:lnTo>
                  <a:pt x="47951" y="108893"/>
                </a:lnTo>
                <a:lnTo>
                  <a:pt x="45900" y="108893"/>
                </a:lnTo>
                <a:lnTo>
                  <a:pt x="43850" y="108228"/>
                </a:lnTo>
                <a:lnTo>
                  <a:pt x="41787" y="108228"/>
                </a:lnTo>
                <a:lnTo>
                  <a:pt x="39736" y="107579"/>
                </a:lnTo>
                <a:lnTo>
                  <a:pt x="38361" y="106924"/>
                </a:lnTo>
                <a:lnTo>
                  <a:pt x="36310" y="106264"/>
                </a:lnTo>
                <a:lnTo>
                  <a:pt x="34247" y="105610"/>
                </a:lnTo>
                <a:lnTo>
                  <a:pt x="32196" y="104294"/>
                </a:lnTo>
                <a:lnTo>
                  <a:pt x="30834" y="103639"/>
                </a:lnTo>
                <a:lnTo>
                  <a:pt x="28770" y="102990"/>
                </a:lnTo>
                <a:lnTo>
                  <a:pt x="27395" y="101675"/>
                </a:lnTo>
                <a:lnTo>
                  <a:pt x="25344" y="100362"/>
                </a:lnTo>
                <a:lnTo>
                  <a:pt x="23969" y="99704"/>
                </a:lnTo>
                <a:lnTo>
                  <a:pt x="22606" y="98387"/>
                </a:lnTo>
                <a:lnTo>
                  <a:pt x="20543" y="97083"/>
                </a:lnTo>
                <a:lnTo>
                  <a:pt x="12328" y="89219"/>
                </a:lnTo>
                <a:lnTo>
                  <a:pt x="10952" y="87244"/>
                </a:lnTo>
                <a:lnTo>
                  <a:pt x="10278" y="85940"/>
                </a:lnTo>
                <a:lnTo>
                  <a:pt x="8902" y="83964"/>
                </a:lnTo>
                <a:lnTo>
                  <a:pt x="8214" y="82648"/>
                </a:lnTo>
                <a:lnTo>
                  <a:pt x="6839" y="80685"/>
                </a:lnTo>
                <a:lnTo>
                  <a:pt x="6164" y="79380"/>
                </a:lnTo>
                <a:lnTo>
                  <a:pt x="4788" y="75442"/>
                </a:lnTo>
                <a:lnTo>
                  <a:pt x="4113" y="74126"/>
                </a:lnTo>
                <a:lnTo>
                  <a:pt x="1362" y="66250"/>
                </a:lnTo>
                <a:lnTo>
                  <a:pt x="1362" y="64945"/>
                </a:lnTo>
                <a:lnTo>
                  <a:pt x="674" y="62970"/>
                </a:lnTo>
                <a:lnTo>
                  <a:pt x="674" y="57069"/>
                </a:lnTo>
                <a:lnTo>
                  <a:pt x="0" y="55107"/>
                </a:lnTo>
                <a:lnTo>
                  <a:pt x="674" y="53131"/>
                </a:lnTo>
                <a:lnTo>
                  <a:pt x="674" y="47231"/>
                </a:lnTo>
                <a:lnTo>
                  <a:pt x="1362" y="45926"/>
                </a:lnTo>
                <a:lnTo>
                  <a:pt x="1362" y="43951"/>
                </a:lnTo>
                <a:lnTo>
                  <a:pt x="4113" y="36087"/>
                </a:lnTo>
                <a:lnTo>
                  <a:pt x="4788" y="34771"/>
                </a:lnTo>
                <a:lnTo>
                  <a:pt x="6164" y="30833"/>
                </a:lnTo>
                <a:lnTo>
                  <a:pt x="6839" y="29528"/>
                </a:lnTo>
                <a:lnTo>
                  <a:pt x="8214" y="27553"/>
                </a:lnTo>
                <a:lnTo>
                  <a:pt x="8902" y="26249"/>
                </a:lnTo>
                <a:lnTo>
                  <a:pt x="10278" y="24273"/>
                </a:lnTo>
                <a:lnTo>
                  <a:pt x="10952" y="22969"/>
                </a:lnTo>
                <a:lnTo>
                  <a:pt x="12328" y="21652"/>
                </a:lnTo>
                <a:lnTo>
                  <a:pt x="13691" y="19677"/>
                </a:lnTo>
                <a:lnTo>
                  <a:pt x="20543" y="13130"/>
                </a:lnTo>
                <a:lnTo>
                  <a:pt x="22606" y="11813"/>
                </a:lnTo>
                <a:lnTo>
                  <a:pt x="23969" y="10509"/>
                </a:lnTo>
                <a:lnTo>
                  <a:pt x="25344" y="9838"/>
                </a:lnTo>
                <a:lnTo>
                  <a:pt x="27395" y="8534"/>
                </a:lnTo>
                <a:lnTo>
                  <a:pt x="28770" y="7875"/>
                </a:lnTo>
                <a:lnTo>
                  <a:pt x="30834" y="6571"/>
                </a:lnTo>
                <a:lnTo>
                  <a:pt x="32196" y="5913"/>
                </a:lnTo>
                <a:lnTo>
                  <a:pt x="34247" y="5254"/>
                </a:lnTo>
                <a:lnTo>
                  <a:pt x="36310" y="4608"/>
                </a:lnTo>
                <a:lnTo>
                  <a:pt x="38361" y="3937"/>
                </a:lnTo>
                <a:lnTo>
                  <a:pt x="39736" y="3292"/>
                </a:lnTo>
                <a:lnTo>
                  <a:pt x="41787" y="2633"/>
                </a:lnTo>
                <a:lnTo>
                  <a:pt x="43850" y="1975"/>
                </a:lnTo>
                <a:lnTo>
                  <a:pt x="45900" y="1316"/>
                </a:lnTo>
                <a:lnTo>
                  <a:pt x="47951" y="1316"/>
                </a:lnTo>
                <a:lnTo>
                  <a:pt x="49326" y="670"/>
                </a:lnTo>
                <a:lnTo>
                  <a:pt x="55491" y="670"/>
                </a:lnTo>
                <a:lnTo>
                  <a:pt x="57554" y="0"/>
                </a:lnTo>
                <a:lnTo>
                  <a:pt x="59605" y="670"/>
                </a:lnTo>
                <a:lnTo>
                  <a:pt x="65769" y="670"/>
                </a:lnTo>
                <a:lnTo>
                  <a:pt x="67832" y="1316"/>
                </a:lnTo>
                <a:lnTo>
                  <a:pt x="69883" y="1316"/>
                </a:lnTo>
                <a:lnTo>
                  <a:pt x="71245" y="1975"/>
                </a:lnTo>
                <a:lnTo>
                  <a:pt x="73309" y="2633"/>
                </a:lnTo>
                <a:lnTo>
                  <a:pt x="75359" y="3292"/>
                </a:lnTo>
                <a:lnTo>
                  <a:pt x="77422" y="3937"/>
                </a:lnTo>
                <a:lnTo>
                  <a:pt x="78785" y="4608"/>
                </a:lnTo>
                <a:lnTo>
                  <a:pt x="80849" y="5254"/>
                </a:lnTo>
                <a:lnTo>
                  <a:pt x="82899" y="5913"/>
                </a:lnTo>
                <a:lnTo>
                  <a:pt x="84275" y="6571"/>
                </a:lnTo>
                <a:lnTo>
                  <a:pt x="86325" y="7875"/>
                </a:lnTo>
                <a:lnTo>
                  <a:pt x="87701" y="8534"/>
                </a:lnTo>
                <a:lnTo>
                  <a:pt x="89751" y="9838"/>
                </a:lnTo>
                <a:lnTo>
                  <a:pt x="91127" y="10509"/>
                </a:lnTo>
                <a:lnTo>
                  <a:pt x="93177" y="11813"/>
                </a:lnTo>
                <a:lnTo>
                  <a:pt x="101405" y="19677"/>
                </a:lnTo>
                <a:lnTo>
                  <a:pt x="102767" y="21652"/>
                </a:lnTo>
                <a:lnTo>
                  <a:pt x="104130" y="22969"/>
                </a:lnTo>
                <a:lnTo>
                  <a:pt x="104831" y="24273"/>
                </a:lnTo>
                <a:lnTo>
                  <a:pt x="106193" y="26249"/>
                </a:lnTo>
                <a:lnTo>
                  <a:pt x="107569" y="27553"/>
                </a:lnTo>
                <a:lnTo>
                  <a:pt x="108244" y="29528"/>
                </a:lnTo>
                <a:lnTo>
                  <a:pt x="108945" y="30833"/>
                </a:lnTo>
                <a:lnTo>
                  <a:pt x="110307" y="32808"/>
                </a:lnTo>
                <a:lnTo>
                  <a:pt x="110995" y="34771"/>
                </a:lnTo>
                <a:lnTo>
                  <a:pt x="111683" y="36087"/>
                </a:lnTo>
                <a:lnTo>
                  <a:pt x="113045" y="40025"/>
                </a:lnTo>
                <a:lnTo>
                  <a:pt x="113045" y="41988"/>
                </a:lnTo>
                <a:lnTo>
                  <a:pt x="114421" y="45926"/>
                </a:lnTo>
                <a:lnTo>
                  <a:pt x="114421" y="49193"/>
                </a:lnTo>
                <a:lnTo>
                  <a:pt x="115109" y="51169"/>
                </a:lnTo>
                <a:lnTo>
                  <a:pt x="115109" y="55107"/>
                </a:lnTo>
              </a:path>
            </a:pathLst>
          </a:custGeom>
          <a:ln w="1607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30743" y="9531718"/>
            <a:ext cx="120014" cy="114935"/>
          </a:xfrm>
          <a:custGeom>
            <a:avLst/>
            <a:gdLst/>
            <a:ahLst/>
            <a:cxnLst/>
            <a:rect l="l" t="t" r="r" b="b"/>
            <a:pathLst>
              <a:path w="120014" h="114934">
                <a:moveTo>
                  <a:pt x="119910" y="57715"/>
                </a:moveTo>
                <a:lnTo>
                  <a:pt x="119910" y="61653"/>
                </a:lnTo>
                <a:lnTo>
                  <a:pt x="119223" y="63616"/>
                </a:lnTo>
                <a:lnTo>
                  <a:pt x="119223" y="65591"/>
                </a:lnTo>
                <a:lnTo>
                  <a:pt x="118535" y="67554"/>
                </a:lnTo>
                <a:lnTo>
                  <a:pt x="118535" y="69517"/>
                </a:lnTo>
                <a:lnTo>
                  <a:pt x="116484" y="75418"/>
                </a:lnTo>
                <a:lnTo>
                  <a:pt x="115797" y="76734"/>
                </a:lnTo>
                <a:lnTo>
                  <a:pt x="113058" y="84610"/>
                </a:lnTo>
                <a:lnTo>
                  <a:pt x="111683" y="85915"/>
                </a:lnTo>
                <a:lnTo>
                  <a:pt x="110320" y="87890"/>
                </a:lnTo>
                <a:lnTo>
                  <a:pt x="109632" y="89194"/>
                </a:lnTo>
                <a:lnTo>
                  <a:pt x="108257" y="91170"/>
                </a:lnTo>
                <a:lnTo>
                  <a:pt x="106881" y="92474"/>
                </a:lnTo>
                <a:lnTo>
                  <a:pt x="105518" y="94449"/>
                </a:lnTo>
                <a:lnTo>
                  <a:pt x="101418" y="98387"/>
                </a:lnTo>
                <a:lnTo>
                  <a:pt x="100042" y="100350"/>
                </a:lnTo>
                <a:lnTo>
                  <a:pt x="98666" y="101654"/>
                </a:lnTo>
                <a:lnTo>
                  <a:pt x="96616" y="102325"/>
                </a:lnTo>
                <a:lnTo>
                  <a:pt x="95253" y="103630"/>
                </a:lnTo>
                <a:lnTo>
                  <a:pt x="93190" y="104946"/>
                </a:lnTo>
                <a:lnTo>
                  <a:pt x="91814" y="106251"/>
                </a:lnTo>
                <a:lnTo>
                  <a:pt x="89764" y="106909"/>
                </a:lnTo>
                <a:lnTo>
                  <a:pt x="87714" y="108226"/>
                </a:lnTo>
                <a:lnTo>
                  <a:pt x="86338" y="108872"/>
                </a:lnTo>
                <a:lnTo>
                  <a:pt x="84275" y="109530"/>
                </a:lnTo>
                <a:lnTo>
                  <a:pt x="82224" y="110847"/>
                </a:lnTo>
                <a:lnTo>
                  <a:pt x="80161" y="111493"/>
                </a:lnTo>
                <a:lnTo>
                  <a:pt x="78110" y="112164"/>
                </a:lnTo>
                <a:lnTo>
                  <a:pt x="76060" y="112810"/>
                </a:lnTo>
                <a:lnTo>
                  <a:pt x="74684" y="112810"/>
                </a:lnTo>
                <a:lnTo>
                  <a:pt x="70583" y="114127"/>
                </a:lnTo>
                <a:lnTo>
                  <a:pt x="66470" y="114127"/>
                </a:lnTo>
                <a:lnTo>
                  <a:pt x="63718" y="114773"/>
                </a:lnTo>
                <a:lnTo>
                  <a:pt x="55504" y="114773"/>
                </a:lnTo>
                <a:lnTo>
                  <a:pt x="53440" y="114127"/>
                </a:lnTo>
                <a:lnTo>
                  <a:pt x="49339" y="114127"/>
                </a:lnTo>
                <a:lnTo>
                  <a:pt x="45226" y="112810"/>
                </a:lnTo>
                <a:lnTo>
                  <a:pt x="43162" y="112810"/>
                </a:lnTo>
                <a:lnTo>
                  <a:pt x="41112" y="112164"/>
                </a:lnTo>
                <a:lnTo>
                  <a:pt x="39061" y="111493"/>
                </a:lnTo>
                <a:lnTo>
                  <a:pt x="37686" y="110847"/>
                </a:lnTo>
                <a:lnTo>
                  <a:pt x="35635" y="109530"/>
                </a:lnTo>
                <a:lnTo>
                  <a:pt x="33572" y="108872"/>
                </a:lnTo>
                <a:lnTo>
                  <a:pt x="31509" y="108226"/>
                </a:lnTo>
                <a:lnTo>
                  <a:pt x="30146" y="106909"/>
                </a:lnTo>
                <a:lnTo>
                  <a:pt x="28096" y="106251"/>
                </a:lnTo>
                <a:lnTo>
                  <a:pt x="26720" y="104946"/>
                </a:lnTo>
                <a:lnTo>
                  <a:pt x="24669" y="103630"/>
                </a:lnTo>
                <a:lnTo>
                  <a:pt x="23294" y="102325"/>
                </a:lnTo>
                <a:lnTo>
                  <a:pt x="21230" y="101654"/>
                </a:lnTo>
                <a:lnTo>
                  <a:pt x="19868" y="100350"/>
                </a:lnTo>
                <a:lnTo>
                  <a:pt x="18492" y="98387"/>
                </a:lnTo>
                <a:lnTo>
                  <a:pt x="17130" y="97070"/>
                </a:lnTo>
                <a:lnTo>
                  <a:pt x="15066" y="95754"/>
                </a:lnTo>
                <a:lnTo>
                  <a:pt x="13704" y="94449"/>
                </a:lnTo>
                <a:lnTo>
                  <a:pt x="13016" y="92474"/>
                </a:lnTo>
                <a:lnTo>
                  <a:pt x="11653" y="91170"/>
                </a:lnTo>
                <a:lnTo>
                  <a:pt x="10278" y="89194"/>
                </a:lnTo>
                <a:lnTo>
                  <a:pt x="8902" y="87890"/>
                </a:lnTo>
                <a:lnTo>
                  <a:pt x="8227" y="85915"/>
                </a:lnTo>
                <a:lnTo>
                  <a:pt x="6852" y="84610"/>
                </a:lnTo>
                <a:lnTo>
                  <a:pt x="5489" y="80672"/>
                </a:lnTo>
                <a:lnTo>
                  <a:pt x="4113" y="78710"/>
                </a:lnTo>
                <a:lnTo>
                  <a:pt x="3426" y="76734"/>
                </a:lnTo>
                <a:lnTo>
                  <a:pt x="2738" y="75418"/>
                </a:lnTo>
                <a:lnTo>
                  <a:pt x="2050" y="73455"/>
                </a:lnTo>
                <a:lnTo>
                  <a:pt x="2050" y="71492"/>
                </a:lnTo>
                <a:lnTo>
                  <a:pt x="687" y="67554"/>
                </a:lnTo>
                <a:lnTo>
                  <a:pt x="687" y="65591"/>
                </a:lnTo>
                <a:lnTo>
                  <a:pt x="0" y="63616"/>
                </a:lnTo>
                <a:lnTo>
                  <a:pt x="0" y="51156"/>
                </a:lnTo>
                <a:lnTo>
                  <a:pt x="687" y="49193"/>
                </a:lnTo>
                <a:lnTo>
                  <a:pt x="687" y="47231"/>
                </a:lnTo>
                <a:lnTo>
                  <a:pt x="2050" y="43280"/>
                </a:lnTo>
                <a:lnTo>
                  <a:pt x="2050" y="41976"/>
                </a:lnTo>
                <a:lnTo>
                  <a:pt x="4113" y="36075"/>
                </a:lnTo>
                <a:lnTo>
                  <a:pt x="5489" y="34100"/>
                </a:lnTo>
                <a:lnTo>
                  <a:pt x="6164" y="32137"/>
                </a:lnTo>
                <a:lnTo>
                  <a:pt x="6852" y="30820"/>
                </a:lnTo>
                <a:lnTo>
                  <a:pt x="8227" y="28857"/>
                </a:lnTo>
                <a:lnTo>
                  <a:pt x="8902" y="26882"/>
                </a:lnTo>
                <a:lnTo>
                  <a:pt x="10278" y="25578"/>
                </a:lnTo>
                <a:lnTo>
                  <a:pt x="11653" y="23615"/>
                </a:lnTo>
                <a:lnTo>
                  <a:pt x="13016" y="22298"/>
                </a:lnTo>
                <a:lnTo>
                  <a:pt x="13704" y="20323"/>
                </a:lnTo>
                <a:lnTo>
                  <a:pt x="15066" y="19006"/>
                </a:lnTo>
                <a:lnTo>
                  <a:pt x="17130" y="17702"/>
                </a:lnTo>
                <a:lnTo>
                  <a:pt x="21230" y="13776"/>
                </a:lnTo>
                <a:lnTo>
                  <a:pt x="23294" y="12459"/>
                </a:lnTo>
                <a:lnTo>
                  <a:pt x="24669" y="11143"/>
                </a:lnTo>
                <a:lnTo>
                  <a:pt x="26720" y="9838"/>
                </a:lnTo>
                <a:lnTo>
                  <a:pt x="28096" y="8521"/>
                </a:lnTo>
                <a:lnTo>
                  <a:pt x="30146" y="7875"/>
                </a:lnTo>
                <a:lnTo>
                  <a:pt x="31509" y="6559"/>
                </a:lnTo>
                <a:lnTo>
                  <a:pt x="37686" y="4583"/>
                </a:lnTo>
                <a:lnTo>
                  <a:pt x="39061" y="3267"/>
                </a:lnTo>
                <a:lnTo>
                  <a:pt x="41112" y="2621"/>
                </a:lnTo>
                <a:lnTo>
                  <a:pt x="43162" y="2621"/>
                </a:lnTo>
                <a:lnTo>
                  <a:pt x="47276" y="1304"/>
                </a:lnTo>
                <a:lnTo>
                  <a:pt x="49339" y="1304"/>
                </a:lnTo>
                <a:lnTo>
                  <a:pt x="51390" y="658"/>
                </a:lnTo>
                <a:lnTo>
                  <a:pt x="53440" y="658"/>
                </a:lnTo>
                <a:lnTo>
                  <a:pt x="55504" y="0"/>
                </a:lnTo>
                <a:lnTo>
                  <a:pt x="63718" y="0"/>
                </a:lnTo>
                <a:lnTo>
                  <a:pt x="66470" y="658"/>
                </a:lnTo>
                <a:lnTo>
                  <a:pt x="68520" y="658"/>
                </a:lnTo>
                <a:lnTo>
                  <a:pt x="70583" y="1304"/>
                </a:lnTo>
                <a:lnTo>
                  <a:pt x="72634" y="1304"/>
                </a:lnTo>
                <a:lnTo>
                  <a:pt x="74684" y="1962"/>
                </a:lnTo>
                <a:lnTo>
                  <a:pt x="76060" y="2621"/>
                </a:lnTo>
                <a:lnTo>
                  <a:pt x="78110" y="2621"/>
                </a:lnTo>
                <a:lnTo>
                  <a:pt x="80161" y="3267"/>
                </a:lnTo>
                <a:lnTo>
                  <a:pt x="82224" y="4583"/>
                </a:lnTo>
                <a:lnTo>
                  <a:pt x="84275" y="5242"/>
                </a:lnTo>
                <a:lnTo>
                  <a:pt x="86338" y="5900"/>
                </a:lnTo>
                <a:lnTo>
                  <a:pt x="87714" y="6559"/>
                </a:lnTo>
                <a:lnTo>
                  <a:pt x="89764" y="7875"/>
                </a:lnTo>
                <a:lnTo>
                  <a:pt x="91814" y="8521"/>
                </a:lnTo>
                <a:lnTo>
                  <a:pt x="93190" y="9838"/>
                </a:lnTo>
                <a:lnTo>
                  <a:pt x="95253" y="11143"/>
                </a:lnTo>
                <a:lnTo>
                  <a:pt x="96616" y="12459"/>
                </a:lnTo>
                <a:lnTo>
                  <a:pt x="98666" y="13776"/>
                </a:lnTo>
                <a:lnTo>
                  <a:pt x="105518" y="20323"/>
                </a:lnTo>
                <a:lnTo>
                  <a:pt x="106881" y="22298"/>
                </a:lnTo>
                <a:lnTo>
                  <a:pt x="108257" y="23615"/>
                </a:lnTo>
                <a:lnTo>
                  <a:pt x="109632" y="25578"/>
                </a:lnTo>
                <a:lnTo>
                  <a:pt x="110320" y="26882"/>
                </a:lnTo>
                <a:lnTo>
                  <a:pt x="113058" y="30820"/>
                </a:lnTo>
                <a:lnTo>
                  <a:pt x="113746" y="32137"/>
                </a:lnTo>
                <a:lnTo>
                  <a:pt x="117159" y="41976"/>
                </a:lnTo>
                <a:lnTo>
                  <a:pt x="117860" y="43280"/>
                </a:lnTo>
                <a:lnTo>
                  <a:pt x="118535" y="45255"/>
                </a:lnTo>
                <a:lnTo>
                  <a:pt x="118535" y="47231"/>
                </a:lnTo>
                <a:lnTo>
                  <a:pt x="119223" y="49193"/>
                </a:lnTo>
                <a:lnTo>
                  <a:pt x="119223" y="51156"/>
                </a:lnTo>
                <a:lnTo>
                  <a:pt x="119910" y="53131"/>
                </a:lnTo>
                <a:lnTo>
                  <a:pt x="119910" y="57715"/>
                </a:lnTo>
              </a:path>
            </a:pathLst>
          </a:custGeom>
          <a:ln w="1607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369398" y="8281613"/>
            <a:ext cx="306070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>
                <a:latin typeface="Zapf Dingbats"/>
                <a:cs typeface="Zapf Dingbats"/>
              </a:rPr>
              <a:t>✪</a:t>
            </a:r>
            <a:endParaRPr sz="2800">
              <a:latin typeface="Zapf Dingbats"/>
              <a:cs typeface="Zapf Dingbat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91853" y="4500582"/>
            <a:ext cx="9142730" cy="0"/>
          </a:xfrm>
          <a:custGeom>
            <a:avLst/>
            <a:gdLst/>
            <a:ahLst/>
            <a:cxnLst/>
            <a:rect l="l" t="t" r="r" b="b"/>
            <a:pathLst>
              <a:path w="9142730" h="0">
                <a:moveTo>
                  <a:pt x="0" y="0"/>
                </a:moveTo>
                <a:lnTo>
                  <a:pt x="9142424" y="0"/>
                </a:lnTo>
              </a:path>
            </a:pathLst>
          </a:custGeom>
          <a:ln w="557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91854" y="458121"/>
            <a:ext cx="9142730" cy="0"/>
          </a:xfrm>
          <a:custGeom>
            <a:avLst/>
            <a:gdLst/>
            <a:ahLst/>
            <a:cxnLst/>
            <a:rect l="l" t="t" r="r" b="b"/>
            <a:pathLst>
              <a:path w="9142730" h="0">
                <a:moveTo>
                  <a:pt x="0" y="0"/>
                </a:moveTo>
                <a:lnTo>
                  <a:pt x="9142424" y="0"/>
                </a:lnTo>
              </a:path>
            </a:pathLst>
          </a:custGeom>
          <a:ln w="557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98523" y="458120"/>
            <a:ext cx="0" cy="4043045"/>
          </a:xfrm>
          <a:custGeom>
            <a:avLst/>
            <a:gdLst/>
            <a:ahLst/>
            <a:cxnLst/>
            <a:rect l="l" t="t" r="r" b="b"/>
            <a:pathLst>
              <a:path w="0" h="4043045">
                <a:moveTo>
                  <a:pt x="0" y="0"/>
                </a:moveTo>
                <a:lnTo>
                  <a:pt x="0" y="4042462"/>
                </a:lnTo>
              </a:path>
            </a:pathLst>
          </a:custGeom>
          <a:ln w="423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632717" y="458120"/>
            <a:ext cx="0" cy="4043045"/>
          </a:xfrm>
          <a:custGeom>
            <a:avLst/>
            <a:gdLst/>
            <a:ahLst/>
            <a:cxnLst/>
            <a:rect l="l" t="t" r="r" b="b"/>
            <a:pathLst>
              <a:path w="0" h="4043045">
                <a:moveTo>
                  <a:pt x="0" y="0"/>
                </a:moveTo>
                <a:lnTo>
                  <a:pt x="0" y="4042461"/>
                </a:lnTo>
              </a:path>
            </a:pathLst>
          </a:custGeom>
          <a:ln w="55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97033" y="4407681"/>
            <a:ext cx="0" cy="93345"/>
          </a:xfrm>
          <a:custGeom>
            <a:avLst/>
            <a:gdLst/>
            <a:ahLst/>
            <a:cxnLst/>
            <a:rect l="l" t="t" r="r" b="b"/>
            <a:pathLst>
              <a:path w="0" h="93345">
                <a:moveTo>
                  <a:pt x="0" y="92900"/>
                </a:moveTo>
                <a:lnTo>
                  <a:pt x="0" y="0"/>
                </a:lnTo>
              </a:path>
            </a:pathLst>
          </a:custGeom>
          <a:ln w="55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97033" y="45812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338"/>
                </a:lnTo>
              </a:path>
            </a:pathLst>
          </a:custGeom>
          <a:ln w="55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03761" y="4407681"/>
            <a:ext cx="0" cy="93345"/>
          </a:xfrm>
          <a:custGeom>
            <a:avLst/>
            <a:gdLst/>
            <a:ahLst/>
            <a:cxnLst/>
            <a:rect l="l" t="t" r="r" b="b"/>
            <a:pathLst>
              <a:path w="0" h="93345">
                <a:moveTo>
                  <a:pt x="0" y="92900"/>
                </a:moveTo>
                <a:lnTo>
                  <a:pt x="0" y="0"/>
                </a:lnTo>
              </a:path>
            </a:pathLst>
          </a:custGeom>
          <a:ln w="55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03761" y="45812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338"/>
                </a:lnTo>
              </a:path>
            </a:pathLst>
          </a:custGeom>
          <a:ln w="55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08940" y="4407681"/>
            <a:ext cx="0" cy="93345"/>
          </a:xfrm>
          <a:custGeom>
            <a:avLst/>
            <a:gdLst/>
            <a:ahLst/>
            <a:cxnLst/>
            <a:rect l="l" t="t" r="r" b="b"/>
            <a:pathLst>
              <a:path w="0" h="93345">
                <a:moveTo>
                  <a:pt x="0" y="92900"/>
                </a:moveTo>
                <a:lnTo>
                  <a:pt x="0" y="0"/>
                </a:lnTo>
              </a:path>
            </a:pathLst>
          </a:custGeom>
          <a:ln w="55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408940" y="45812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338"/>
                </a:lnTo>
              </a:path>
            </a:pathLst>
          </a:custGeom>
          <a:ln w="55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715656" y="4407681"/>
            <a:ext cx="0" cy="93345"/>
          </a:xfrm>
          <a:custGeom>
            <a:avLst/>
            <a:gdLst/>
            <a:ahLst/>
            <a:cxnLst/>
            <a:rect l="l" t="t" r="r" b="b"/>
            <a:pathLst>
              <a:path w="0" h="93345">
                <a:moveTo>
                  <a:pt x="0" y="92900"/>
                </a:moveTo>
                <a:lnTo>
                  <a:pt x="0" y="0"/>
                </a:lnTo>
              </a:path>
            </a:pathLst>
          </a:custGeom>
          <a:ln w="55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715656" y="45812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338"/>
                </a:lnTo>
              </a:path>
            </a:pathLst>
          </a:custGeom>
          <a:ln w="55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020823" y="4407681"/>
            <a:ext cx="0" cy="93345"/>
          </a:xfrm>
          <a:custGeom>
            <a:avLst/>
            <a:gdLst/>
            <a:ahLst/>
            <a:cxnLst/>
            <a:rect l="l" t="t" r="r" b="b"/>
            <a:pathLst>
              <a:path w="0" h="93345">
                <a:moveTo>
                  <a:pt x="0" y="92900"/>
                </a:moveTo>
                <a:lnTo>
                  <a:pt x="0" y="0"/>
                </a:lnTo>
              </a:path>
            </a:pathLst>
          </a:custGeom>
          <a:ln w="55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020823" y="45812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338"/>
                </a:lnTo>
              </a:path>
            </a:pathLst>
          </a:custGeom>
          <a:ln w="55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327538" y="4407681"/>
            <a:ext cx="0" cy="93345"/>
          </a:xfrm>
          <a:custGeom>
            <a:avLst/>
            <a:gdLst/>
            <a:ahLst/>
            <a:cxnLst/>
            <a:rect l="l" t="t" r="r" b="b"/>
            <a:pathLst>
              <a:path w="0" h="93345">
                <a:moveTo>
                  <a:pt x="0" y="92900"/>
                </a:moveTo>
                <a:lnTo>
                  <a:pt x="0" y="0"/>
                </a:lnTo>
              </a:path>
            </a:pathLst>
          </a:custGeom>
          <a:ln w="55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327538" y="45812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338"/>
                </a:lnTo>
              </a:path>
            </a:pathLst>
          </a:custGeom>
          <a:ln w="55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634279" y="4407681"/>
            <a:ext cx="0" cy="93345"/>
          </a:xfrm>
          <a:custGeom>
            <a:avLst/>
            <a:gdLst/>
            <a:ahLst/>
            <a:cxnLst/>
            <a:rect l="l" t="t" r="r" b="b"/>
            <a:pathLst>
              <a:path w="0" h="93345">
                <a:moveTo>
                  <a:pt x="0" y="92900"/>
                </a:moveTo>
                <a:lnTo>
                  <a:pt x="0" y="0"/>
                </a:lnTo>
              </a:path>
            </a:pathLst>
          </a:custGeom>
          <a:ln w="55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634279" y="45812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338"/>
                </a:lnTo>
              </a:path>
            </a:pathLst>
          </a:custGeom>
          <a:ln w="55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491854" y="348957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0" y="0"/>
                </a:moveTo>
                <a:lnTo>
                  <a:pt x="91351" y="0"/>
                </a:lnTo>
              </a:path>
            </a:pathLst>
          </a:custGeom>
          <a:ln w="55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541379" y="3489575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 h="0">
                <a:moveTo>
                  <a:pt x="92900" y="0"/>
                </a:moveTo>
                <a:lnTo>
                  <a:pt x="0" y="0"/>
                </a:lnTo>
              </a:path>
            </a:pathLst>
          </a:custGeom>
          <a:ln w="55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491854" y="247858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0" y="0"/>
                </a:moveTo>
                <a:lnTo>
                  <a:pt x="91351" y="0"/>
                </a:lnTo>
              </a:path>
            </a:pathLst>
          </a:custGeom>
          <a:ln w="55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1541379" y="2478582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 h="0">
                <a:moveTo>
                  <a:pt x="92900" y="0"/>
                </a:moveTo>
                <a:lnTo>
                  <a:pt x="0" y="0"/>
                </a:lnTo>
              </a:path>
            </a:pathLst>
          </a:custGeom>
          <a:ln w="55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91854" y="146757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0" y="0"/>
                </a:moveTo>
                <a:lnTo>
                  <a:pt x="91351" y="0"/>
                </a:lnTo>
              </a:path>
            </a:pathLst>
          </a:custGeom>
          <a:ln w="55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541379" y="1467576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 h="0">
                <a:moveTo>
                  <a:pt x="92900" y="0"/>
                </a:moveTo>
                <a:lnTo>
                  <a:pt x="0" y="0"/>
                </a:lnTo>
              </a:path>
            </a:pathLst>
          </a:custGeom>
          <a:ln w="557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858795" y="1306541"/>
            <a:ext cx="8777605" cy="2169160"/>
          </a:xfrm>
          <a:custGeom>
            <a:avLst/>
            <a:gdLst/>
            <a:ahLst/>
            <a:cxnLst/>
            <a:rect l="l" t="t" r="r" b="b"/>
            <a:pathLst>
              <a:path w="8777605" h="2169160">
                <a:moveTo>
                  <a:pt x="0" y="2004993"/>
                </a:moveTo>
                <a:lnTo>
                  <a:pt x="26327" y="1980228"/>
                </a:lnTo>
                <a:lnTo>
                  <a:pt x="52654" y="1994160"/>
                </a:lnTo>
                <a:lnTo>
                  <a:pt x="78955" y="2039042"/>
                </a:lnTo>
                <a:lnTo>
                  <a:pt x="105283" y="2046789"/>
                </a:lnTo>
                <a:lnTo>
                  <a:pt x="143979" y="2065369"/>
                </a:lnTo>
                <a:lnTo>
                  <a:pt x="182702" y="2077764"/>
                </a:lnTo>
                <a:lnTo>
                  <a:pt x="207467" y="2066906"/>
                </a:lnTo>
                <a:lnTo>
                  <a:pt x="233794" y="2049888"/>
                </a:lnTo>
                <a:lnTo>
                  <a:pt x="274040" y="2063820"/>
                </a:lnTo>
                <a:lnTo>
                  <a:pt x="312762" y="2051437"/>
                </a:lnTo>
                <a:lnTo>
                  <a:pt x="339064" y="2049888"/>
                </a:lnTo>
                <a:lnTo>
                  <a:pt x="365391" y="2065369"/>
                </a:lnTo>
                <a:lnTo>
                  <a:pt x="390156" y="2094782"/>
                </a:lnTo>
                <a:lnTo>
                  <a:pt x="416483" y="2100992"/>
                </a:lnTo>
                <a:lnTo>
                  <a:pt x="455180" y="2125757"/>
                </a:lnTo>
                <a:lnTo>
                  <a:pt x="495439" y="2093233"/>
                </a:lnTo>
                <a:lnTo>
                  <a:pt x="532599" y="2037505"/>
                </a:lnTo>
                <a:lnTo>
                  <a:pt x="571296" y="1986413"/>
                </a:lnTo>
                <a:lnTo>
                  <a:pt x="597623" y="1953889"/>
                </a:lnTo>
                <a:lnTo>
                  <a:pt x="623951" y="1943068"/>
                </a:lnTo>
                <a:lnTo>
                  <a:pt x="650252" y="1981765"/>
                </a:lnTo>
                <a:lnTo>
                  <a:pt x="676579" y="2018925"/>
                </a:lnTo>
                <a:lnTo>
                  <a:pt x="701344" y="2031320"/>
                </a:lnTo>
                <a:lnTo>
                  <a:pt x="740067" y="2045240"/>
                </a:lnTo>
                <a:lnTo>
                  <a:pt x="781875" y="2042141"/>
                </a:lnTo>
                <a:lnTo>
                  <a:pt x="808177" y="2028209"/>
                </a:lnTo>
                <a:lnTo>
                  <a:pt x="832967" y="2031320"/>
                </a:lnTo>
                <a:lnTo>
                  <a:pt x="885596" y="2090134"/>
                </a:lnTo>
                <a:lnTo>
                  <a:pt x="927404" y="2091696"/>
                </a:lnTo>
                <a:lnTo>
                  <a:pt x="969200" y="2070017"/>
                </a:lnTo>
                <a:lnTo>
                  <a:pt x="995527" y="2028209"/>
                </a:lnTo>
                <a:lnTo>
                  <a:pt x="1021842" y="1960086"/>
                </a:lnTo>
                <a:lnTo>
                  <a:pt x="1048169" y="1861001"/>
                </a:lnTo>
                <a:lnTo>
                  <a:pt x="1077582" y="1794428"/>
                </a:lnTo>
                <a:lnTo>
                  <a:pt x="1105446" y="1727842"/>
                </a:lnTo>
                <a:lnTo>
                  <a:pt x="1131773" y="1642702"/>
                </a:lnTo>
                <a:lnTo>
                  <a:pt x="1158100" y="1566845"/>
                </a:lnTo>
                <a:lnTo>
                  <a:pt x="1184402" y="1515753"/>
                </a:lnTo>
                <a:lnTo>
                  <a:pt x="1213827" y="1427501"/>
                </a:lnTo>
                <a:lnTo>
                  <a:pt x="1241704" y="1354717"/>
                </a:lnTo>
                <a:lnTo>
                  <a:pt x="1268006" y="1292805"/>
                </a:lnTo>
                <a:lnTo>
                  <a:pt x="1295882" y="1226219"/>
                </a:lnTo>
                <a:lnTo>
                  <a:pt x="1322209" y="1148813"/>
                </a:lnTo>
                <a:lnTo>
                  <a:pt x="1377937" y="1000185"/>
                </a:lnTo>
                <a:lnTo>
                  <a:pt x="1404264" y="932050"/>
                </a:lnTo>
                <a:lnTo>
                  <a:pt x="1430578" y="848446"/>
                </a:lnTo>
                <a:lnTo>
                  <a:pt x="1458442" y="769490"/>
                </a:lnTo>
                <a:lnTo>
                  <a:pt x="1487881" y="713750"/>
                </a:lnTo>
                <a:lnTo>
                  <a:pt x="1514182" y="653374"/>
                </a:lnTo>
                <a:lnTo>
                  <a:pt x="1540510" y="583702"/>
                </a:lnTo>
                <a:lnTo>
                  <a:pt x="1566837" y="537259"/>
                </a:lnTo>
                <a:lnTo>
                  <a:pt x="1594700" y="470686"/>
                </a:lnTo>
                <a:lnTo>
                  <a:pt x="1624114" y="393267"/>
                </a:lnTo>
                <a:lnTo>
                  <a:pt x="1651977" y="278687"/>
                </a:lnTo>
                <a:lnTo>
                  <a:pt x="1678305" y="215226"/>
                </a:lnTo>
                <a:lnTo>
                  <a:pt x="1717014" y="165671"/>
                </a:lnTo>
                <a:lnTo>
                  <a:pt x="1743341" y="134708"/>
                </a:lnTo>
                <a:lnTo>
                  <a:pt x="1783575" y="106832"/>
                </a:lnTo>
                <a:lnTo>
                  <a:pt x="1823834" y="95999"/>
                </a:lnTo>
                <a:lnTo>
                  <a:pt x="1864106" y="55740"/>
                </a:lnTo>
                <a:lnTo>
                  <a:pt x="1904339" y="17043"/>
                </a:lnTo>
                <a:lnTo>
                  <a:pt x="1932216" y="17043"/>
                </a:lnTo>
                <a:lnTo>
                  <a:pt x="1958543" y="9296"/>
                </a:lnTo>
                <a:lnTo>
                  <a:pt x="1986407" y="38722"/>
                </a:lnTo>
                <a:lnTo>
                  <a:pt x="2025103" y="77418"/>
                </a:lnTo>
                <a:lnTo>
                  <a:pt x="2056079" y="68135"/>
                </a:lnTo>
                <a:lnTo>
                  <a:pt x="2096338" y="32524"/>
                </a:lnTo>
                <a:lnTo>
                  <a:pt x="2136584" y="44907"/>
                </a:lnTo>
                <a:lnTo>
                  <a:pt x="2162898" y="46456"/>
                </a:lnTo>
                <a:lnTo>
                  <a:pt x="2193874" y="23228"/>
                </a:lnTo>
                <a:lnTo>
                  <a:pt x="2234120" y="52654"/>
                </a:lnTo>
                <a:lnTo>
                  <a:pt x="2272842" y="92900"/>
                </a:lnTo>
                <a:lnTo>
                  <a:pt x="2299144" y="106832"/>
                </a:lnTo>
                <a:lnTo>
                  <a:pt x="2325471" y="131622"/>
                </a:lnTo>
                <a:lnTo>
                  <a:pt x="2353335" y="165671"/>
                </a:lnTo>
                <a:lnTo>
                  <a:pt x="2381211" y="205929"/>
                </a:lnTo>
                <a:lnTo>
                  <a:pt x="2409075" y="252386"/>
                </a:lnTo>
                <a:lnTo>
                  <a:pt x="2436939" y="317410"/>
                </a:lnTo>
                <a:lnTo>
                  <a:pt x="2463266" y="383970"/>
                </a:lnTo>
                <a:lnTo>
                  <a:pt x="2491143" y="479969"/>
                </a:lnTo>
                <a:lnTo>
                  <a:pt x="2517444" y="557375"/>
                </a:lnTo>
                <a:lnTo>
                  <a:pt x="2543771" y="639430"/>
                </a:lnTo>
                <a:lnTo>
                  <a:pt x="2596413" y="797354"/>
                </a:lnTo>
                <a:lnTo>
                  <a:pt x="2627376" y="868575"/>
                </a:lnTo>
                <a:lnTo>
                  <a:pt x="2653703" y="947531"/>
                </a:lnTo>
                <a:lnTo>
                  <a:pt x="2680017" y="1014117"/>
                </a:lnTo>
                <a:lnTo>
                  <a:pt x="2706344" y="1068295"/>
                </a:lnTo>
                <a:lnTo>
                  <a:pt x="2732659" y="1131782"/>
                </a:lnTo>
                <a:lnTo>
                  <a:pt x="2760535" y="1204553"/>
                </a:lnTo>
                <a:lnTo>
                  <a:pt x="2785300" y="1286595"/>
                </a:lnTo>
                <a:lnTo>
                  <a:pt x="2811627" y="1354717"/>
                </a:lnTo>
                <a:lnTo>
                  <a:pt x="2837942" y="1424389"/>
                </a:lnTo>
                <a:lnTo>
                  <a:pt x="2864269" y="1504894"/>
                </a:lnTo>
                <a:lnTo>
                  <a:pt x="2890583" y="1565283"/>
                </a:lnTo>
                <a:lnTo>
                  <a:pt x="2916897" y="1610190"/>
                </a:lnTo>
                <a:lnTo>
                  <a:pt x="2943225" y="1681398"/>
                </a:lnTo>
                <a:lnTo>
                  <a:pt x="2969552" y="1751070"/>
                </a:lnTo>
                <a:lnTo>
                  <a:pt x="2995853" y="1828489"/>
                </a:lnTo>
                <a:lnTo>
                  <a:pt x="3022180" y="1895062"/>
                </a:lnTo>
                <a:lnTo>
                  <a:pt x="3050044" y="1984864"/>
                </a:lnTo>
                <a:lnTo>
                  <a:pt x="3074809" y="2026672"/>
                </a:lnTo>
                <a:lnTo>
                  <a:pt x="3101136" y="2054536"/>
                </a:lnTo>
                <a:lnTo>
                  <a:pt x="3141408" y="2073116"/>
                </a:lnTo>
                <a:lnTo>
                  <a:pt x="3167710" y="2091696"/>
                </a:lnTo>
                <a:lnTo>
                  <a:pt x="3194037" y="2114912"/>
                </a:lnTo>
                <a:lnTo>
                  <a:pt x="3234296" y="2128856"/>
                </a:lnTo>
                <a:lnTo>
                  <a:pt x="3272993" y="2110276"/>
                </a:lnTo>
                <a:lnTo>
                  <a:pt x="3314801" y="2042141"/>
                </a:lnTo>
                <a:lnTo>
                  <a:pt x="3353498" y="1991049"/>
                </a:lnTo>
                <a:lnTo>
                  <a:pt x="3379825" y="1935321"/>
                </a:lnTo>
                <a:lnTo>
                  <a:pt x="3406152" y="1913643"/>
                </a:lnTo>
                <a:lnTo>
                  <a:pt x="3432467" y="1935321"/>
                </a:lnTo>
                <a:lnTo>
                  <a:pt x="3461893" y="2012740"/>
                </a:lnTo>
                <a:lnTo>
                  <a:pt x="3488194" y="2048326"/>
                </a:lnTo>
                <a:lnTo>
                  <a:pt x="3514521" y="2066906"/>
                </a:lnTo>
                <a:lnTo>
                  <a:pt x="3554780" y="2079301"/>
                </a:lnTo>
                <a:lnTo>
                  <a:pt x="3579558" y="2057622"/>
                </a:lnTo>
                <a:lnTo>
                  <a:pt x="3605872" y="2004993"/>
                </a:lnTo>
                <a:lnTo>
                  <a:pt x="3633749" y="1950790"/>
                </a:lnTo>
                <a:lnTo>
                  <a:pt x="3660051" y="1865649"/>
                </a:lnTo>
                <a:lnTo>
                  <a:pt x="3687927" y="1789792"/>
                </a:lnTo>
                <a:lnTo>
                  <a:pt x="3712705" y="1724756"/>
                </a:lnTo>
                <a:lnTo>
                  <a:pt x="3742118" y="1638053"/>
                </a:lnTo>
                <a:lnTo>
                  <a:pt x="3769995" y="1574566"/>
                </a:lnTo>
                <a:lnTo>
                  <a:pt x="3796309" y="1500246"/>
                </a:lnTo>
                <a:lnTo>
                  <a:pt x="3822623" y="1424389"/>
                </a:lnTo>
                <a:lnTo>
                  <a:pt x="3848950" y="1346983"/>
                </a:lnTo>
                <a:lnTo>
                  <a:pt x="3876814" y="1269577"/>
                </a:lnTo>
                <a:lnTo>
                  <a:pt x="3903141" y="1195269"/>
                </a:lnTo>
                <a:lnTo>
                  <a:pt x="3931005" y="1136418"/>
                </a:lnTo>
                <a:lnTo>
                  <a:pt x="3958882" y="1071394"/>
                </a:lnTo>
                <a:lnTo>
                  <a:pt x="3988295" y="1006370"/>
                </a:lnTo>
                <a:lnTo>
                  <a:pt x="4016159" y="950630"/>
                </a:lnTo>
                <a:lnTo>
                  <a:pt x="4044022" y="879421"/>
                </a:lnTo>
                <a:lnTo>
                  <a:pt x="4071899" y="819045"/>
                </a:lnTo>
                <a:lnTo>
                  <a:pt x="4098226" y="747811"/>
                </a:lnTo>
                <a:lnTo>
                  <a:pt x="4126090" y="673491"/>
                </a:lnTo>
                <a:lnTo>
                  <a:pt x="4157040" y="597634"/>
                </a:lnTo>
                <a:lnTo>
                  <a:pt x="4186478" y="524864"/>
                </a:lnTo>
                <a:lnTo>
                  <a:pt x="4214342" y="455192"/>
                </a:lnTo>
                <a:lnTo>
                  <a:pt x="4245292" y="368502"/>
                </a:lnTo>
                <a:lnTo>
                  <a:pt x="4277804" y="345273"/>
                </a:lnTo>
                <a:lnTo>
                  <a:pt x="4307243" y="269404"/>
                </a:lnTo>
                <a:lnTo>
                  <a:pt x="4349038" y="218299"/>
                </a:lnTo>
                <a:lnTo>
                  <a:pt x="4376902" y="201294"/>
                </a:lnTo>
                <a:lnTo>
                  <a:pt x="4404779" y="179615"/>
                </a:lnTo>
                <a:lnTo>
                  <a:pt x="4446574" y="106832"/>
                </a:lnTo>
                <a:lnTo>
                  <a:pt x="4488383" y="94462"/>
                </a:lnTo>
                <a:lnTo>
                  <a:pt x="4531728" y="77418"/>
                </a:lnTo>
                <a:lnTo>
                  <a:pt x="4565777" y="44907"/>
                </a:lnTo>
                <a:lnTo>
                  <a:pt x="4593653" y="66585"/>
                </a:lnTo>
                <a:lnTo>
                  <a:pt x="4623079" y="88252"/>
                </a:lnTo>
                <a:lnTo>
                  <a:pt x="4666424" y="100647"/>
                </a:lnTo>
                <a:lnTo>
                  <a:pt x="4706683" y="88252"/>
                </a:lnTo>
                <a:lnTo>
                  <a:pt x="4745380" y="54203"/>
                </a:lnTo>
                <a:lnTo>
                  <a:pt x="4785639" y="13944"/>
                </a:lnTo>
                <a:lnTo>
                  <a:pt x="4811953" y="0"/>
                </a:lnTo>
                <a:lnTo>
                  <a:pt x="4838280" y="21691"/>
                </a:lnTo>
                <a:lnTo>
                  <a:pt x="4866144" y="69671"/>
                </a:lnTo>
                <a:lnTo>
                  <a:pt x="4892471" y="151739"/>
                </a:lnTo>
                <a:lnTo>
                  <a:pt x="4918773" y="226059"/>
                </a:lnTo>
                <a:lnTo>
                  <a:pt x="4945113" y="315848"/>
                </a:lnTo>
                <a:lnTo>
                  <a:pt x="4971440" y="404100"/>
                </a:lnTo>
                <a:lnTo>
                  <a:pt x="4997742" y="489266"/>
                </a:lnTo>
                <a:lnTo>
                  <a:pt x="5024069" y="565122"/>
                </a:lnTo>
                <a:lnTo>
                  <a:pt x="5050396" y="664195"/>
                </a:lnTo>
                <a:lnTo>
                  <a:pt x="5103025" y="766379"/>
                </a:lnTo>
                <a:lnTo>
                  <a:pt x="5129352" y="840699"/>
                </a:lnTo>
                <a:lnTo>
                  <a:pt x="5158765" y="899538"/>
                </a:lnTo>
                <a:lnTo>
                  <a:pt x="5186629" y="959926"/>
                </a:lnTo>
                <a:lnTo>
                  <a:pt x="5212956" y="1052814"/>
                </a:lnTo>
                <a:lnTo>
                  <a:pt x="5239270" y="1130233"/>
                </a:lnTo>
                <a:lnTo>
                  <a:pt x="5265597" y="1190621"/>
                </a:lnTo>
                <a:lnTo>
                  <a:pt x="5291924" y="1269577"/>
                </a:lnTo>
                <a:lnTo>
                  <a:pt x="5321325" y="1339249"/>
                </a:lnTo>
                <a:lnTo>
                  <a:pt x="5346103" y="1391890"/>
                </a:lnTo>
                <a:lnTo>
                  <a:pt x="5372417" y="1458450"/>
                </a:lnTo>
                <a:lnTo>
                  <a:pt x="5398744" y="1542054"/>
                </a:lnTo>
                <a:lnTo>
                  <a:pt x="5425059" y="1608640"/>
                </a:lnTo>
                <a:lnTo>
                  <a:pt x="5451386" y="1682960"/>
                </a:lnTo>
                <a:lnTo>
                  <a:pt x="5479249" y="1754169"/>
                </a:lnTo>
                <a:lnTo>
                  <a:pt x="5505577" y="1811446"/>
                </a:lnTo>
                <a:lnTo>
                  <a:pt x="5531878" y="1843971"/>
                </a:lnTo>
                <a:lnTo>
                  <a:pt x="5558218" y="1895062"/>
                </a:lnTo>
                <a:lnTo>
                  <a:pt x="5584545" y="1929124"/>
                </a:lnTo>
                <a:lnTo>
                  <a:pt x="5610847" y="1972469"/>
                </a:lnTo>
                <a:lnTo>
                  <a:pt x="5637174" y="2029758"/>
                </a:lnTo>
                <a:lnTo>
                  <a:pt x="5663501" y="2107177"/>
                </a:lnTo>
                <a:lnTo>
                  <a:pt x="5689803" y="2133492"/>
                </a:lnTo>
                <a:lnTo>
                  <a:pt x="5730074" y="2136578"/>
                </a:lnTo>
                <a:lnTo>
                  <a:pt x="5770321" y="2169090"/>
                </a:lnTo>
                <a:lnTo>
                  <a:pt x="5809030" y="2139689"/>
                </a:lnTo>
                <a:lnTo>
                  <a:pt x="5835357" y="2102529"/>
                </a:lnTo>
                <a:lnTo>
                  <a:pt x="5875591" y="2097881"/>
                </a:lnTo>
                <a:lnTo>
                  <a:pt x="5903468" y="2119560"/>
                </a:lnTo>
                <a:lnTo>
                  <a:pt x="5929795" y="2093233"/>
                </a:lnTo>
                <a:lnTo>
                  <a:pt x="5954560" y="2076202"/>
                </a:lnTo>
                <a:lnTo>
                  <a:pt x="5994819" y="2066906"/>
                </a:lnTo>
                <a:lnTo>
                  <a:pt x="6035078" y="2079301"/>
                </a:lnTo>
                <a:lnTo>
                  <a:pt x="6089256" y="2025110"/>
                </a:lnTo>
                <a:lnTo>
                  <a:pt x="6127953" y="2071554"/>
                </a:lnTo>
                <a:lnTo>
                  <a:pt x="6157379" y="2080850"/>
                </a:lnTo>
                <a:lnTo>
                  <a:pt x="6183693" y="2046789"/>
                </a:lnTo>
                <a:lnTo>
                  <a:pt x="6210020" y="2052974"/>
                </a:lnTo>
                <a:lnTo>
                  <a:pt x="6236347" y="2035956"/>
                </a:lnTo>
                <a:lnTo>
                  <a:pt x="6264211" y="1970932"/>
                </a:lnTo>
                <a:lnTo>
                  <a:pt x="6288976" y="1915192"/>
                </a:lnTo>
                <a:lnTo>
                  <a:pt x="6316853" y="1865649"/>
                </a:lnTo>
                <a:lnTo>
                  <a:pt x="6344716" y="1772749"/>
                </a:lnTo>
                <a:lnTo>
                  <a:pt x="6371043" y="1744885"/>
                </a:lnTo>
                <a:lnTo>
                  <a:pt x="6397358" y="1678312"/>
                </a:lnTo>
                <a:lnTo>
                  <a:pt x="6423672" y="1628770"/>
                </a:lnTo>
                <a:lnTo>
                  <a:pt x="6451549" y="1573030"/>
                </a:lnTo>
                <a:lnTo>
                  <a:pt x="6477876" y="1529685"/>
                </a:lnTo>
                <a:lnTo>
                  <a:pt x="6504178" y="1446081"/>
                </a:lnTo>
                <a:lnTo>
                  <a:pt x="6530505" y="1391890"/>
                </a:lnTo>
                <a:lnTo>
                  <a:pt x="6556832" y="1303638"/>
                </a:lnTo>
                <a:lnTo>
                  <a:pt x="6586245" y="1209201"/>
                </a:lnTo>
                <a:lnTo>
                  <a:pt x="6612572" y="1133319"/>
                </a:lnTo>
                <a:lnTo>
                  <a:pt x="6638874" y="1062110"/>
                </a:lnTo>
                <a:lnTo>
                  <a:pt x="6666750" y="980043"/>
                </a:lnTo>
                <a:lnTo>
                  <a:pt x="6693077" y="910371"/>
                </a:lnTo>
                <a:lnTo>
                  <a:pt x="6720941" y="859279"/>
                </a:lnTo>
                <a:lnTo>
                  <a:pt x="6747268" y="797354"/>
                </a:lnTo>
                <a:lnTo>
                  <a:pt x="6773570" y="733867"/>
                </a:lnTo>
                <a:lnTo>
                  <a:pt x="6799897" y="665757"/>
                </a:lnTo>
                <a:lnTo>
                  <a:pt x="6827774" y="608467"/>
                </a:lnTo>
                <a:lnTo>
                  <a:pt x="6854101" y="544993"/>
                </a:lnTo>
                <a:lnTo>
                  <a:pt x="6880402" y="470686"/>
                </a:lnTo>
                <a:lnTo>
                  <a:pt x="6908279" y="397915"/>
                </a:lnTo>
                <a:lnTo>
                  <a:pt x="6934606" y="328243"/>
                </a:lnTo>
                <a:lnTo>
                  <a:pt x="6960920" y="320496"/>
                </a:lnTo>
                <a:lnTo>
                  <a:pt x="6987235" y="247738"/>
                </a:lnTo>
                <a:lnTo>
                  <a:pt x="7025944" y="187349"/>
                </a:lnTo>
                <a:lnTo>
                  <a:pt x="7053821" y="125412"/>
                </a:lnTo>
                <a:lnTo>
                  <a:pt x="7080123" y="126974"/>
                </a:lnTo>
                <a:lnTo>
                  <a:pt x="7107999" y="63487"/>
                </a:lnTo>
                <a:lnTo>
                  <a:pt x="7134326" y="69671"/>
                </a:lnTo>
                <a:lnTo>
                  <a:pt x="7174585" y="61950"/>
                </a:lnTo>
                <a:lnTo>
                  <a:pt x="7213282" y="61950"/>
                </a:lnTo>
                <a:lnTo>
                  <a:pt x="7253541" y="24790"/>
                </a:lnTo>
                <a:lnTo>
                  <a:pt x="7279856" y="20142"/>
                </a:lnTo>
                <a:lnTo>
                  <a:pt x="7307719" y="37160"/>
                </a:lnTo>
                <a:lnTo>
                  <a:pt x="7334046" y="46456"/>
                </a:lnTo>
                <a:lnTo>
                  <a:pt x="7374305" y="66585"/>
                </a:lnTo>
                <a:lnTo>
                  <a:pt x="7413002" y="72783"/>
                </a:lnTo>
                <a:lnTo>
                  <a:pt x="7440879" y="44907"/>
                </a:lnTo>
                <a:lnTo>
                  <a:pt x="7481138" y="21691"/>
                </a:lnTo>
                <a:lnTo>
                  <a:pt x="7507440" y="40271"/>
                </a:lnTo>
                <a:lnTo>
                  <a:pt x="7533767" y="65036"/>
                </a:lnTo>
                <a:lnTo>
                  <a:pt x="7560094" y="122326"/>
                </a:lnTo>
                <a:lnTo>
                  <a:pt x="7587958" y="213664"/>
                </a:lnTo>
                <a:lnTo>
                  <a:pt x="7612735" y="291083"/>
                </a:lnTo>
                <a:lnTo>
                  <a:pt x="7640599" y="368502"/>
                </a:lnTo>
                <a:lnTo>
                  <a:pt x="7666926" y="433525"/>
                </a:lnTo>
                <a:lnTo>
                  <a:pt x="7693241" y="503197"/>
                </a:lnTo>
                <a:lnTo>
                  <a:pt x="7722666" y="557375"/>
                </a:lnTo>
                <a:lnTo>
                  <a:pt x="7748968" y="633245"/>
                </a:lnTo>
                <a:lnTo>
                  <a:pt x="7775295" y="702917"/>
                </a:lnTo>
                <a:lnTo>
                  <a:pt x="7801622" y="780323"/>
                </a:lnTo>
                <a:lnTo>
                  <a:pt x="7827937" y="843810"/>
                </a:lnTo>
                <a:lnTo>
                  <a:pt x="7857363" y="927402"/>
                </a:lnTo>
                <a:lnTo>
                  <a:pt x="7883664" y="989339"/>
                </a:lnTo>
                <a:lnTo>
                  <a:pt x="7909991" y="1077579"/>
                </a:lnTo>
                <a:lnTo>
                  <a:pt x="7936319" y="1156547"/>
                </a:lnTo>
                <a:lnTo>
                  <a:pt x="7962633" y="1241713"/>
                </a:lnTo>
                <a:lnTo>
                  <a:pt x="7990497" y="1306737"/>
                </a:lnTo>
                <a:lnTo>
                  <a:pt x="8018373" y="1381044"/>
                </a:lnTo>
                <a:lnTo>
                  <a:pt x="8044688" y="1433686"/>
                </a:lnTo>
                <a:lnTo>
                  <a:pt x="8071015" y="1509542"/>
                </a:lnTo>
                <a:lnTo>
                  <a:pt x="8097329" y="1579214"/>
                </a:lnTo>
                <a:lnTo>
                  <a:pt x="8123656" y="1653535"/>
                </a:lnTo>
                <a:lnTo>
                  <a:pt x="8149983" y="1726305"/>
                </a:lnTo>
                <a:lnTo>
                  <a:pt x="8176285" y="1808360"/>
                </a:lnTo>
                <a:lnTo>
                  <a:pt x="8202612" y="1878032"/>
                </a:lnTo>
                <a:lnTo>
                  <a:pt x="8227377" y="1943068"/>
                </a:lnTo>
                <a:lnTo>
                  <a:pt x="8253704" y="2037505"/>
                </a:lnTo>
                <a:lnTo>
                  <a:pt x="8283117" y="2090134"/>
                </a:lnTo>
                <a:lnTo>
                  <a:pt x="8310981" y="2076202"/>
                </a:lnTo>
                <a:lnTo>
                  <a:pt x="8349704" y="2082400"/>
                </a:lnTo>
                <a:lnTo>
                  <a:pt x="8389950" y="2066906"/>
                </a:lnTo>
                <a:lnTo>
                  <a:pt x="8417814" y="2034394"/>
                </a:lnTo>
                <a:lnTo>
                  <a:pt x="8444141" y="2037505"/>
                </a:lnTo>
                <a:lnTo>
                  <a:pt x="8470468" y="2059184"/>
                </a:lnTo>
                <a:lnTo>
                  <a:pt x="8510714" y="2046789"/>
                </a:lnTo>
                <a:lnTo>
                  <a:pt x="8552510" y="2057622"/>
                </a:lnTo>
                <a:lnTo>
                  <a:pt x="8578837" y="2054536"/>
                </a:lnTo>
                <a:lnTo>
                  <a:pt x="8605164" y="2023561"/>
                </a:lnTo>
                <a:lnTo>
                  <a:pt x="8631478" y="2048326"/>
                </a:lnTo>
                <a:lnTo>
                  <a:pt x="8671737" y="2048326"/>
                </a:lnTo>
                <a:lnTo>
                  <a:pt x="8701151" y="2029758"/>
                </a:lnTo>
                <a:lnTo>
                  <a:pt x="8741397" y="2012740"/>
                </a:lnTo>
                <a:lnTo>
                  <a:pt x="8767737" y="2039042"/>
                </a:lnTo>
                <a:lnTo>
                  <a:pt x="8777020" y="2032857"/>
                </a:lnTo>
              </a:path>
            </a:pathLst>
          </a:custGeom>
          <a:ln w="557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491867" y="3175289"/>
            <a:ext cx="367030" cy="314325"/>
          </a:xfrm>
          <a:custGeom>
            <a:avLst/>
            <a:gdLst/>
            <a:ahLst/>
            <a:cxnLst/>
            <a:rect l="l" t="t" r="r" b="b"/>
            <a:pathLst>
              <a:path w="367030" h="314325">
                <a:moveTo>
                  <a:pt x="12" y="314239"/>
                </a:moveTo>
                <a:lnTo>
                  <a:pt x="69672" y="58813"/>
                </a:lnTo>
                <a:lnTo>
                  <a:pt x="105283" y="32511"/>
                </a:lnTo>
                <a:lnTo>
                  <a:pt x="143992" y="0"/>
                </a:lnTo>
                <a:lnTo>
                  <a:pt x="173418" y="43344"/>
                </a:lnTo>
                <a:lnTo>
                  <a:pt x="226047" y="170293"/>
                </a:lnTo>
                <a:lnTo>
                  <a:pt x="250825" y="205904"/>
                </a:lnTo>
                <a:lnTo>
                  <a:pt x="289534" y="181139"/>
                </a:lnTo>
                <a:lnTo>
                  <a:pt x="328231" y="162572"/>
                </a:lnTo>
                <a:lnTo>
                  <a:pt x="366941" y="136245"/>
                </a:lnTo>
              </a:path>
            </a:pathLst>
          </a:custGeom>
          <a:ln w="5573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491867" y="1467576"/>
            <a:ext cx="9144000" cy="3034665"/>
          </a:xfrm>
          <a:custGeom>
            <a:avLst/>
            <a:gdLst/>
            <a:ahLst/>
            <a:cxnLst/>
            <a:rect l="l" t="t" r="r" b="b"/>
            <a:pathLst>
              <a:path w="9144000" h="3034665">
                <a:moveTo>
                  <a:pt x="12" y="2021999"/>
                </a:moveTo>
                <a:lnTo>
                  <a:pt x="1306741" y="2021999"/>
                </a:lnTo>
                <a:lnTo>
                  <a:pt x="1306741" y="0"/>
                </a:lnTo>
                <a:lnTo>
                  <a:pt x="2611907" y="0"/>
                </a:lnTo>
                <a:lnTo>
                  <a:pt x="2611907" y="2021999"/>
                </a:lnTo>
                <a:lnTo>
                  <a:pt x="3918623" y="2021999"/>
                </a:lnTo>
                <a:lnTo>
                  <a:pt x="3918623" y="0"/>
                </a:lnTo>
                <a:lnTo>
                  <a:pt x="5225338" y="0"/>
                </a:lnTo>
                <a:lnTo>
                  <a:pt x="5225338" y="2021999"/>
                </a:lnTo>
                <a:lnTo>
                  <a:pt x="6530505" y="2021999"/>
                </a:lnTo>
                <a:lnTo>
                  <a:pt x="6530505" y="0"/>
                </a:lnTo>
                <a:lnTo>
                  <a:pt x="7837246" y="0"/>
                </a:lnTo>
                <a:lnTo>
                  <a:pt x="7837246" y="2021999"/>
                </a:lnTo>
                <a:lnTo>
                  <a:pt x="9143962" y="2021999"/>
                </a:lnTo>
              </a:path>
            </a:pathLst>
          </a:custGeom>
          <a:ln w="55736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0"/>
              <a:t>122</a:t>
            </a:r>
            <a:r>
              <a:rPr dirty="0" spc="10"/>
              <a:t>.8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3145586" y="3252045"/>
            <a:ext cx="306070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>
                <a:latin typeface="Zapf Dingbats"/>
                <a:cs typeface="Zapf Dingbats"/>
              </a:rPr>
              <a:t>✪</a:t>
            </a:r>
            <a:endParaRPr sz="2800">
              <a:latin typeface="Zapf Dingbats"/>
              <a:cs typeface="Zapf Dingbat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30674" y="1319991"/>
            <a:ext cx="29718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Wingdings"/>
                <a:cs typeface="Wingdings"/>
              </a:rPr>
              <a:t>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7727" y="52924"/>
            <a:ext cx="635000" cy="49225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b="1">
                <a:latin typeface="Times New Roman"/>
                <a:cs typeface="Times New Roman"/>
              </a:rPr>
              <a:t>me</a:t>
            </a:r>
            <a:r>
              <a:rPr dirty="0" sz="4800" spc="-5" b="1">
                <a:latin typeface="Times New Roman"/>
                <a:cs typeface="Times New Roman"/>
              </a:rPr>
              <a:t>a</a:t>
            </a:r>
            <a:r>
              <a:rPr dirty="0" sz="4800" b="1">
                <a:latin typeface="Times New Roman"/>
                <a:cs typeface="Times New Roman"/>
              </a:rPr>
              <a:t>n</a:t>
            </a:r>
            <a:r>
              <a:rPr dirty="0" sz="4800" spc="-114" b="1">
                <a:latin typeface="Times New Roman"/>
                <a:cs typeface="Times New Roman"/>
              </a:rPr>
              <a:t> </a:t>
            </a:r>
            <a:r>
              <a:rPr dirty="0" sz="4800" spc="-5" b="1">
                <a:latin typeface="Times New Roman"/>
                <a:cs typeface="Times New Roman"/>
              </a:rPr>
              <a:t>p</a:t>
            </a:r>
            <a:r>
              <a:rPr dirty="0" sz="4800" spc="-5" b="1">
                <a:latin typeface="Times New Roman"/>
                <a:cs typeface="Times New Roman"/>
              </a:rPr>
              <a:t>o</a:t>
            </a:r>
            <a:r>
              <a:rPr dirty="0" sz="4800" spc="-5" b="1">
                <a:latin typeface="Times New Roman"/>
                <a:cs typeface="Times New Roman"/>
              </a:rPr>
              <a:t>s</a:t>
            </a:r>
            <a:r>
              <a:rPr dirty="0" sz="4800" spc="-5" b="1">
                <a:latin typeface="Times New Roman"/>
                <a:cs typeface="Times New Roman"/>
              </a:rPr>
              <a:t>i</a:t>
            </a:r>
            <a:r>
              <a:rPr dirty="0" sz="4800" b="1">
                <a:latin typeface="Times New Roman"/>
                <a:cs typeface="Times New Roman"/>
              </a:rPr>
              <a:t>ti</a:t>
            </a:r>
            <a:r>
              <a:rPr dirty="0" sz="4800" spc="-5" b="1">
                <a:latin typeface="Times New Roman"/>
                <a:cs typeface="Times New Roman"/>
              </a:rPr>
              <a:t>o</a:t>
            </a:r>
            <a:r>
              <a:rPr dirty="0" sz="4800" b="1">
                <a:latin typeface="Times New Roman"/>
                <a:cs typeface="Times New Roman"/>
              </a:rPr>
              <a:t>n</a:t>
            </a:r>
            <a:r>
              <a:rPr dirty="0" sz="4800" spc="-114" b="1">
                <a:latin typeface="Times New Roman"/>
                <a:cs typeface="Times New Roman"/>
              </a:rPr>
              <a:t> </a:t>
            </a:r>
            <a:r>
              <a:rPr dirty="0" sz="4800" spc="-5" b="1">
                <a:latin typeface="Times New Roman"/>
                <a:cs typeface="Times New Roman"/>
              </a:rPr>
              <a:t>(</a:t>
            </a:r>
            <a:r>
              <a:rPr dirty="0" sz="4800" b="1">
                <a:latin typeface="Times New Roman"/>
                <a:cs typeface="Times New Roman"/>
              </a:rPr>
              <a:t>cm)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23339" y="1274305"/>
            <a:ext cx="95250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0">
                <a:latin typeface="Times New Roman"/>
                <a:cs typeface="Times New Roman"/>
              </a:rPr>
              <a:t>109</a:t>
            </a:r>
            <a:r>
              <a:rPr dirty="0" sz="3200" spc="10">
                <a:latin typeface="Times New Roman"/>
                <a:cs typeface="Times New Roman"/>
              </a:rPr>
              <a:t>.1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13506" y="2280036"/>
            <a:ext cx="74612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0">
                <a:latin typeface="Times New Roman"/>
                <a:cs typeface="Times New Roman"/>
              </a:rPr>
              <a:t>95</a:t>
            </a:r>
            <a:r>
              <a:rPr dirty="0" sz="3200" spc="10">
                <a:latin typeface="Times New Roman"/>
                <a:cs typeface="Times New Roman"/>
              </a:rPr>
              <a:t>.5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76035" y="4567356"/>
            <a:ext cx="2317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5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747074" y="4536847"/>
            <a:ext cx="6438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5">
                <a:latin typeface="Times New Roman"/>
                <a:cs typeface="Times New Roman"/>
              </a:rPr>
              <a:t>200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98004" y="4567356"/>
            <a:ext cx="6438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5">
                <a:latin typeface="Times New Roman"/>
                <a:cs typeface="Times New Roman"/>
              </a:rPr>
              <a:t>100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142537" y="4574733"/>
            <a:ext cx="6438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5">
                <a:latin typeface="Times New Roman"/>
                <a:cs typeface="Times New Roman"/>
              </a:rPr>
              <a:t>300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393513" y="4554225"/>
            <a:ext cx="6438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5">
                <a:latin typeface="Times New Roman"/>
                <a:cs typeface="Times New Roman"/>
              </a:rPr>
              <a:t>400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713805" y="4536847"/>
            <a:ext cx="1922145" cy="439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90320" algn="l"/>
              </a:tabLst>
            </a:pPr>
            <a:r>
              <a:rPr dirty="0" sz="3200" spc="15">
                <a:latin typeface="Times New Roman"/>
                <a:cs typeface="Times New Roman"/>
              </a:rPr>
              <a:t>500</a:t>
            </a:r>
            <a:r>
              <a:rPr dirty="0" sz="3200" spc="15">
                <a:latin typeface="Times New Roman"/>
                <a:cs typeface="Times New Roman"/>
              </a:rPr>
              <a:t>	</a:t>
            </a:r>
            <a:r>
              <a:rPr dirty="0" sz="3200" spc="15">
                <a:latin typeface="Times New Roman"/>
                <a:cs typeface="Times New Roman"/>
              </a:rPr>
              <a:t>600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693334" y="3298889"/>
            <a:ext cx="74612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0">
                <a:latin typeface="Times New Roman"/>
                <a:cs typeface="Times New Roman"/>
              </a:rPr>
              <a:t>81</a:t>
            </a:r>
            <a:r>
              <a:rPr dirty="0" sz="3200" spc="10">
                <a:latin typeface="Times New Roman"/>
                <a:cs typeface="Times New Roman"/>
              </a:rPr>
              <a:t>.8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690903" y="4264783"/>
            <a:ext cx="74612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0">
                <a:latin typeface="Times New Roman"/>
                <a:cs typeface="Times New Roman"/>
              </a:rPr>
              <a:t>68</a:t>
            </a:r>
            <a:r>
              <a:rPr dirty="0" sz="3200" spc="10">
                <a:latin typeface="Times New Roman"/>
                <a:cs typeface="Times New Roman"/>
              </a:rPr>
              <a:t>.2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80660" y="5108655"/>
            <a:ext cx="1945639" cy="635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800" spc="-5" b="1">
                <a:latin typeface="Times New Roman"/>
                <a:cs typeface="Times New Roman"/>
              </a:rPr>
              <a:t>tim</a:t>
            </a:r>
            <a:r>
              <a:rPr dirty="0" sz="4800" b="1">
                <a:latin typeface="Times New Roman"/>
                <a:cs typeface="Times New Roman"/>
              </a:rPr>
              <a:t>e</a:t>
            </a:r>
            <a:r>
              <a:rPr dirty="0" sz="4800" spc="-110" b="1">
                <a:latin typeface="Times New Roman"/>
                <a:cs typeface="Times New Roman"/>
              </a:rPr>
              <a:t> </a:t>
            </a:r>
            <a:r>
              <a:rPr dirty="0" sz="4800" spc="-120" b="1">
                <a:latin typeface="Times New Roman"/>
                <a:cs typeface="Times New Roman"/>
              </a:rPr>
              <a:t>(</a:t>
            </a:r>
            <a:r>
              <a:rPr dirty="0" sz="4800" spc="30" b="1">
                <a:latin typeface="Times New Roman"/>
                <a:cs typeface="Times New Roman"/>
              </a:rPr>
              <a:t>s</a:t>
            </a:r>
            <a:r>
              <a:rPr dirty="0" sz="4800" spc="-114" b="1">
                <a:latin typeface="Times New Roman"/>
                <a:cs typeface="Times New Roman"/>
              </a:rPr>
              <a:t>)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151641" y="4567356"/>
            <a:ext cx="6438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5">
                <a:latin typeface="Times New Roman"/>
                <a:cs typeface="Times New Roman"/>
              </a:rPr>
              <a:t>700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terms:created xsi:type="dcterms:W3CDTF">2017-10-03T13:18:32Z</dcterms:created>
  <dcterms:modified xsi:type="dcterms:W3CDTF">2017-10-03T13:18:32Z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2017-06-05T00:00:00Z</vt:filetime>
  </property>
  <property fmtid="{D5CDD505-2E9C-101B-9397-08002B2CF9AE}" pid="3" name="LastSaved">
    <vt:filetime>2017-10-03T00:00:00Z</vt:filetime>
  </property>
</Properties>
</file>