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248" y="136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ent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793" y="105489"/>
            <a:ext cx="4319036" cy="2430059"/>
          </a:xfrm>
          <a:prstGeom prst="rect">
            <a:avLst/>
          </a:prstGeom>
        </p:spPr>
      </p:pic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" y="2626416"/>
            <a:ext cx="5403032" cy="4091690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325412" y="4941456"/>
            <a:ext cx="2063162" cy="159290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Mean Position           </a:t>
            </a:r>
            <a:r>
              <a:rPr lang="en-US" sz="16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>
                <a:solidFill>
                  <a:schemeClr val="tx1"/>
                </a:solidFill>
              </a:rPr>
              <a:t>Pivot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11614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83928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48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42941" y="6249895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 rot="18435982">
            <a:off x="3930251" y="3371356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Direction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µ</a:t>
            </a:r>
          </a:p>
        </p:txBody>
      </p:sp>
      <p:sp>
        <p:nvSpPr>
          <p:cNvPr id="66" name="Arc 65"/>
          <p:cNvSpPr/>
          <p:nvPr/>
        </p:nvSpPr>
        <p:spPr>
          <a:xfrm>
            <a:off x="-234539" y="5444915"/>
            <a:ext cx="4259282" cy="4262274"/>
          </a:xfrm>
          <a:prstGeom prst="arc">
            <a:avLst>
              <a:gd name="adj1" fmla="val 18640099"/>
              <a:gd name="adj2" fmla="val 20191846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148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017395" y="947260"/>
            <a:ext cx="6169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124703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</a:t>
            </a:r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3756389" y="1423673"/>
            <a:ext cx="632120" cy="8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  <a:p>
            <a:r>
              <a:rPr lang="en-US" dirty="0"/>
              <a:t>position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1106585"/>
            <a:ext cx="240303" cy="317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67449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  <a:p>
            <a:r>
              <a:rPr lang="en-US" dirty="0"/>
              <a:t>position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1" idx="1"/>
          </p:cNvCxnSpPr>
          <p:nvPr/>
        </p:nvCxnSpPr>
        <p:spPr>
          <a:xfrm flipH="1" flipV="1">
            <a:off x="3624891" y="1771066"/>
            <a:ext cx="232478" cy="3231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7369" y="177106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goal pose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06351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34353" y="3105691"/>
            <a:ext cx="371114" cy="115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07429" y="3059512"/>
            <a:ext cx="80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 cm</a:t>
            </a:r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31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Times New Roman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shiva.shahrokhi@gmail.com</cp:lastModifiedBy>
  <cp:revision>10</cp:revision>
  <dcterms:created xsi:type="dcterms:W3CDTF">2016-03-12T13:28:14Z</dcterms:created>
  <dcterms:modified xsi:type="dcterms:W3CDTF">2018-06-09T20:24:50Z</dcterms:modified>
</cp:coreProperties>
</file>