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8693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A6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2192" y="-112"/>
      </p:cViewPr>
      <p:guideLst>
        <p:guide orient="horz" pos="2160"/>
        <p:guide pos="279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202" y="2130426"/>
            <a:ext cx="7538959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0405" y="3886200"/>
            <a:ext cx="620855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D95A-CA4C-8947-8672-B3C9845941B4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A0DE-0D76-4645-B2F2-194E073F1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D95A-CA4C-8947-8672-B3C9845941B4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A0DE-0D76-4645-B2F2-194E073F1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5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37812" y="274639"/>
            <a:ext cx="193555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9610" y="274639"/>
            <a:ext cx="5660378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D95A-CA4C-8947-8672-B3C9845941B4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A0DE-0D76-4645-B2F2-194E073F1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4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D95A-CA4C-8947-8672-B3C9845941B4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A0DE-0D76-4645-B2F2-194E073F1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3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618" y="4406901"/>
            <a:ext cx="753895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618" y="2906713"/>
            <a:ext cx="753895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D95A-CA4C-8947-8672-B3C9845941B4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A0DE-0D76-4645-B2F2-194E073F1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6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9611" y="1600201"/>
            <a:ext cx="37971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629" y="1600201"/>
            <a:ext cx="379873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D95A-CA4C-8947-8672-B3C9845941B4}" type="datetimeFigureOut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A0DE-0D76-4645-B2F2-194E073F1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3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468" y="274638"/>
            <a:ext cx="798242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3468" y="1535113"/>
            <a:ext cx="391884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3468" y="2174875"/>
            <a:ext cx="391884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05514" y="1535113"/>
            <a:ext cx="39203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05514" y="2174875"/>
            <a:ext cx="392038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D95A-CA4C-8947-8672-B3C9845941B4}" type="datetimeFigureOut">
              <a:rPr lang="en-US" smtClean="0"/>
              <a:t>7/11/17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A0DE-0D76-4645-B2F2-194E073F1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2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D95A-CA4C-8947-8672-B3C9845941B4}" type="datetimeFigureOut">
              <a:rPr lang="en-US" smtClean="0"/>
              <a:t>7/11/17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A0DE-0D76-4645-B2F2-194E073F1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0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D95A-CA4C-8947-8672-B3C9845941B4}" type="datetimeFigureOut">
              <a:rPr lang="en-US" smtClean="0"/>
              <a:t>7/11/17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A0DE-0D76-4645-B2F2-194E073F1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7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469" y="273050"/>
            <a:ext cx="291795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7675" y="273051"/>
            <a:ext cx="495822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469" y="1435101"/>
            <a:ext cx="291795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D95A-CA4C-8947-8672-B3C9845941B4}" type="datetimeFigureOut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A0DE-0D76-4645-B2F2-194E073F1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6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457" y="4800600"/>
            <a:ext cx="532161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38457" y="612775"/>
            <a:ext cx="532161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8457" y="5367338"/>
            <a:ext cx="532161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D95A-CA4C-8947-8672-B3C9845941B4}" type="datetimeFigureOut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A0DE-0D76-4645-B2F2-194E073F1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5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3468" y="274638"/>
            <a:ext cx="79824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3468" y="1600201"/>
            <a:ext cx="79824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3468" y="6356351"/>
            <a:ext cx="2069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0D95A-CA4C-8947-8672-B3C9845941B4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0366" y="6356351"/>
            <a:ext cx="2808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6377" y="6356351"/>
            <a:ext cx="2069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DA0DE-0D76-4645-B2F2-194E073F1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4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ilobotAngle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4" y="0"/>
            <a:ext cx="8849309" cy="6858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 flipV="1">
            <a:off x="5902013" y="4425721"/>
            <a:ext cx="971218" cy="1307175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873231" y="4201634"/>
            <a:ext cx="0" cy="1531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902013" y="3846831"/>
            <a:ext cx="2203917" cy="57889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>
            <a:off x="6331592" y="5322069"/>
            <a:ext cx="877832" cy="653588"/>
          </a:xfrm>
          <a:prstGeom prst="arc">
            <a:avLst>
              <a:gd name="adj1" fmla="val 14647779"/>
              <a:gd name="adj2" fmla="val 17183554"/>
            </a:avLst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664200" y="1957229"/>
            <a:ext cx="28121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Times"/>
                <a:cs typeface="Times"/>
              </a:rPr>
              <a:t>α</a:t>
            </a:r>
            <a:r>
              <a:rPr lang="en-US" sz="6000" i="1" dirty="0" smtClean="0">
                <a:latin typeface="Times"/>
                <a:cs typeface="Times"/>
              </a:rPr>
              <a:t> </a:t>
            </a:r>
            <a:r>
              <a:rPr lang="en-US" sz="6000" dirty="0" smtClean="0">
                <a:latin typeface="Times"/>
                <a:cs typeface="Times"/>
              </a:rPr>
              <a:t> </a:t>
            </a:r>
            <a:r>
              <a:rPr lang="en-US" sz="6000" dirty="0">
                <a:latin typeface="Times"/>
                <a:cs typeface="Times"/>
              </a:rPr>
              <a:t>~</a:t>
            </a:r>
            <a:r>
              <a:rPr lang="en-US" sz="6000" dirty="0" smtClean="0">
                <a:latin typeface="Times"/>
                <a:cs typeface="Times"/>
              </a:rPr>
              <a:t> 42°</a:t>
            </a:r>
            <a:endParaRPr lang="en-US" sz="60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661397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20484</TotalTime>
  <Words>4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11</cp:revision>
  <dcterms:created xsi:type="dcterms:W3CDTF">2017-07-11T15:17:20Z</dcterms:created>
  <dcterms:modified xsi:type="dcterms:W3CDTF">2017-07-25T20:41:22Z</dcterms:modified>
</cp:coreProperties>
</file>