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8693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2216" y="-112"/>
      </p:cViewPr>
      <p:guideLst>
        <p:guide orient="horz" pos="2160"/>
        <p:guide pos="27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202" y="2130426"/>
            <a:ext cx="753895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405" y="3886200"/>
            <a:ext cx="620855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D8C8-D6F9-874F-AD47-3A3C1B4E334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86E2-904F-1548-B924-FE0F62B71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D8C8-D6F9-874F-AD47-3A3C1B4E334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86E2-904F-1548-B924-FE0F62B71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4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37812" y="274639"/>
            <a:ext cx="193555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9610" y="274639"/>
            <a:ext cx="5660378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D8C8-D6F9-874F-AD47-3A3C1B4E334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86E2-904F-1548-B924-FE0F62B71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4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D8C8-D6F9-874F-AD47-3A3C1B4E334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86E2-904F-1548-B924-FE0F62B71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4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618" y="4406901"/>
            <a:ext cx="753895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618" y="2906713"/>
            <a:ext cx="753895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D8C8-D6F9-874F-AD47-3A3C1B4E334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86E2-904F-1548-B924-FE0F62B71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8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9611" y="1600201"/>
            <a:ext cx="37971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629" y="1600201"/>
            <a:ext cx="379873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D8C8-D6F9-874F-AD47-3A3C1B4E334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86E2-904F-1548-B924-FE0F62B71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7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468" y="274638"/>
            <a:ext cx="798242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468" y="1535113"/>
            <a:ext cx="391884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3468" y="2174875"/>
            <a:ext cx="391884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5514" y="1535113"/>
            <a:ext cx="39203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05514" y="2174875"/>
            <a:ext cx="39203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D8C8-D6F9-874F-AD47-3A3C1B4E334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86E2-904F-1548-B924-FE0F62B71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D8C8-D6F9-874F-AD47-3A3C1B4E334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86E2-904F-1548-B924-FE0F62B71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4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D8C8-D6F9-874F-AD47-3A3C1B4E334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86E2-904F-1548-B924-FE0F62B71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469" y="273050"/>
            <a:ext cx="291795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7675" y="273051"/>
            <a:ext cx="495822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469" y="1435101"/>
            <a:ext cx="291795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D8C8-D6F9-874F-AD47-3A3C1B4E334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86E2-904F-1548-B924-FE0F62B71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0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457" y="4800600"/>
            <a:ext cx="532161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38457" y="612775"/>
            <a:ext cx="532161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8457" y="5367338"/>
            <a:ext cx="532161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D8C8-D6F9-874F-AD47-3A3C1B4E334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86E2-904F-1548-B924-FE0F62B71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7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3468" y="274638"/>
            <a:ext cx="79824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468" y="1600201"/>
            <a:ext cx="79824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3468" y="6356351"/>
            <a:ext cx="2069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BD8C8-D6F9-874F-AD47-3A3C1B4E334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0366" y="6356351"/>
            <a:ext cx="2808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6377" y="6356351"/>
            <a:ext cx="2069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A86E2-904F-1548-B924-FE0F62B71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1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ilobot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3" y="0"/>
            <a:ext cx="8846820" cy="6858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 flipV="1">
            <a:off x="5388493" y="4637750"/>
            <a:ext cx="673562" cy="346388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369248" y="3271441"/>
            <a:ext cx="2386332" cy="1308577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062055" y="4214387"/>
            <a:ext cx="0" cy="76975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5754142" y="4599262"/>
            <a:ext cx="615828" cy="519580"/>
          </a:xfrm>
          <a:prstGeom prst="arc">
            <a:avLst>
              <a:gd name="adj1" fmla="val 11084816"/>
              <a:gd name="adj2" fmla="val 16337449"/>
            </a:avLst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64200" y="1957229"/>
            <a:ext cx="28121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Times"/>
                <a:cs typeface="Times"/>
              </a:rPr>
              <a:t>α</a:t>
            </a:r>
            <a:r>
              <a:rPr lang="en-US" sz="6000" i="1" dirty="0" smtClean="0">
                <a:latin typeface="Times"/>
                <a:cs typeface="Times"/>
              </a:rPr>
              <a:t> </a:t>
            </a:r>
            <a:r>
              <a:rPr lang="en-US" sz="6000" dirty="0" smtClean="0">
                <a:latin typeface="Times"/>
                <a:cs typeface="Times"/>
              </a:rPr>
              <a:t> </a:t>
            </a:r>
            <a:r>
              <a:rPr lang="ar-IQ" sz="6000" dirty="0" smtClean="0">
                <a:latin typeface="Times"/>
                <a:cs typeface="Times"/>
              </a:rPr>
              <a:t>‍</a:t>
            </a:r>
            <a:r>
              <a:rPr lang="en-US" sz="6000">
                <a:latin typeface="Times"/>
                <a:cs typeface="Times"/>
              </a:rPr>
              <a:t>~</a:t>
            </a:r>
            <a:r>
              <a:rPr lang="en-US" sz="6000" smtClean="0">
                <a:latin typeface="Times"/>
                <a:cs typeface="Times"/>
              </a:rPr>
              <a:t> </a:t>
            </a:r>
            <a:r>
              <a:rPr lang="en-US" sz="6000" dirty="0" smtClean="0">
                <a:latin typeface="Times"/>
                <a:cs typeface="Times"/>
              </a:rPr>
              <a:t>62°</a:t>
            </a:r>
            <a:endParaRPr lang="en-US" sz="60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106463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8406</TotalTime>
  <Words>5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2</cp:revision>
  <dcterms:created xsi:type="dcterms:W3CDTF">2017-07-11T18:38:47Z</dcterms:created>
  <dcterms:modified xsi:type="dcterms:W3CDTF">2017-07-17T14:44:50Z</dcterms:modified>
</cp:coreProperties>
</file>