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869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168" y="-104"/>
      </p:cViewPr>
      <p:guideLst>
        <p:guide orient="horz" pos="2160"/>
        <p:guide pos="27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202" y="2130429"/>
            <a:ext cx="753895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405" y="3886200"/>
            <a:ext cx="62085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1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6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0289" y="274642"/>
            <a:ext cx="199560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469" y="274642"/>
            <a:ext cx="583899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18" y="4406904"/>
            <a:ext cx="75389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618" y="2906713"/>
            <a:ext cx="75389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7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469" y="1600204"/>
            <a:ext cx="39173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93" y="1600204"/>
            <a:ext cx="39173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3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468" y="1535113"/>
            <a:ext cx="39188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468" y="2174875"/>
            <a:ext cx="39188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513" y="1535113"/>
            <a:ext cx="39203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513" y="2174875"/>
            <a:ext cx="39203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9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71" y="273050"/>
            <a:ext cx="291795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675" y="273054"/>
            <a:ext cx="495822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471" y="1435103"/>
            <a:ext cx="291795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58" y="4800600"/>
            <a:ext cx="53216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38458" y="612775"/>
            <a:ext cx="532161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8458" y="5367338"/>
            <a:ext cx="53216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468" y="274638"/>
            <a:ext cx="79824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468" y="1600204"/>
            <a:ext cx="79824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468" y="6356354"/>
            <a:ext cx="2069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3C19-BABB-6B4C-BCF7-22CEE07C7D3B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0366" y="6356354"/>
            <a:ext cx="280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6377" y="6356354"/>
            <a:ext cx="2069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8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ctrTitle"/>
          </p:nvPr>
        </p:nvSpPr>
        <p:spPr>
          <a:xfrm>
            <a:off x="703942" y="2130425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Subtitle 2"/>
          <p:cNvSpPr>
            <a:spLocks noGrp="1"/>
          </p:cNvSpPr>
          <p:nvPr>
            <p:ph type="subTitle" idx="1"/>
          </p:nvPr>
        </p:nvSpPr>
        <p:spPr>
          <a:xfrm>
            <a:off x="1389742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44" name="Picture 43" descr="KilobotAngle9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" y="0"/>
            <a:ext cx="8846820" cy="6858000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 flipH="1" flipV="1">
            <a:off x="5787571" y="4481285"/>
            <a:ext cx="1088571" cy="1342572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787572" y="3447143"/>
            <a:ext cx="1088570" cy="1070428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876142" y="3447143"/>
            <a:ext cx="0" cy="2376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>
            <a:off x="6282870" y="5061855"/>
            <a:ext cx="1186543" cy="1233715"/>
          </a:xfrm>
          <a:prstGeom prst="arc">
            <a:avLst>
              <a:gd name="adj1" fmla="val 13149288"/>
              <a:gd name="adj2" fmla="val 16170489"/>
            </a:avLst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4200" y="2130425"/>
            <a:ext cx="2812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latin typeface="Times"/>
                <a:cs typeface="Times"/>
              </a:rPr>
              <a:t>α</a:t>
            </a:r>
            <a:r>
              <a:rPr lang="en-US" sz="6000" i="1" smtClean="0">
                <a:latin typeface="Times"/>
                <a:cs typeface="Times"/>
              </a:rPr>
              <a:t> </a:t>
            </a:r>
            <a:r>
              <a:rPr lang="en-US" sz="6000" smtClean="0">
                <a:latin typeface="Times"/>
                <a:cs typeface="Times"/>
              </a:rPr>
              <a:t> ~ </a:t>
            </a:r>
            <a:r>
              <a:rPr lang="en-US" sz="6000" dirty="0" smtClean="0">
                <a:latin typeface="Times"/>
                <a:cs typeface="Times"/>
              </a:rPr>
              <a:t>43°</a:t>
            </a:r>
            <a:endParaRPr lang="en-US" sz="6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1031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10409</TotalTime>
  <Words>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4</cp:revision>
  <dcterms:created xsi:type="dcterms:W3CDTF">2017-07-07T16:37:54Z</dcterms:created>
  <dcterms:modified xsi:type="dcterms:W3CDTF">2017-07-14T22:06:54Z</dcterms:modified>
</cp:coreProperties>
</file>