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4" autoAdjust="0"/>
  </p:normalViewPr>
  <p:slideViewPr>
    <p:cSldViewPr snapToGrid="0">
      <p:cViewPr varScale="1">
        <p:scale>
          <a:sx n="60" d="100"/>
          <a:sy n="60" d="100"/>
        </p:scale>
        <p:origin x="15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14BE-CB63-4B34-B4DC-755F943EB0A8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046061"/>
              </p:ext>
            </p:extLst>
          </p:nvPr>
        </p:nvGraphicFramePr>
        <p:xfrm>
          <a:off x="0" y="0"/>
          <a:ext cx="10058400" cy="777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3" imgW="7543441" imgH="5829039" progId="Acrobat.Document.DC">
                  <p:embed/>
                </p:oleObj>
              </mc:Choice>
              <mc:Fallback>
                <p:oleObj name="Acrobat Document" r:id="rId3" imgW="7543441" imgH="582903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058400" cy="777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25" y="6583918"/>
            <a:ext cx="462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= 280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3396640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21354786">
            <a:off x="-3231" y="3233811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729123" y="3246569"/>
                <a:ext cx="22375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6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4 </m:t>
                    </m:r>
                  </m:oMath>
                </a14:m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23" y="3246569"/>
                <a:ext cx="2237500" cy="1015663"/>
              </a:xfrm>
              <a:prstGeom prst="rect">
                <a:avLst/>
              </a:prstGeom>
              <a:blipFill>
                <a:blip r:embed="rId5"/>
                <a:stretch>
                  <a:fillRect t="-18675" r="-2997" b="-40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/>
          <p:cNvSpPr/>
          <p:nvPr/>
        </p:nvSpPr>
        <p:spPr>
          <a:xfrm rot="1152156">
            <a:off x="1981251" y="2951310"/>
            <a:ext cx="885371" cy="847795"/>
          </a:xfrm>
          <a:prstGeom prst="arc">
            <a:avLst>
              <a:gd name="adj1" fmla="val 19393745"/>
              <a:gd name="adj2" fmla="val 20944094"/>
            </a:avLst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Lin</dc:creator>
  <cp:lastModifiedBy>Lillian Lin</cp:lastModifiedBy>
  <cp:revision>8</cp:revision>
  <dcterms:created xsi:type="dcterms:W3CDTF">2017-07-12T17:46:28Z</dcterms:created>
  <dcterms:modified xsi:type="dcterms:W3CDTF">2017-08-08T21:03:20Z</dcterms:modified>
</cp:coreProperties>
</file>