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4" autoAdjust="0"/>
  </p:normalViewPr>
  <p:slideViewPr>
    <p:cSldViewPr snapToGrid="0">
      <p:cViewPr varScale="1">
        <p:scale>
          <a:sx n="65" d="100"/>
          <a:sy n="65" d="100"/>
        </p:scale>
        <p:origin x="1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764716"/>
              </p:ext>
            </p:extLst>
          </p:nvPr>
        </p:nvGraphicFramePr>
        <p:xfrm>
          <a:off x="-3" y="0"/>
          <a:ext cx="10058400" cy="777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7543441" imgH="5829039" progId="Acrobat.Document.DC">
                  <p:embed/>
                </p:oleObj>
              </mc:Choice>
              <mc:Fallback>
                <p:oleObj name="Acrobat Document" r:id="rId3" imgW="7543441" imgH="582903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" y="0"/>
                        <a:ext cx="10058400" cy="777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25" y="6583918"/>
            <a:ext cx="462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= 490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3396640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09151">
            <a:off x="-589" y="3601794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02085" y="3854905"/>
            <a:ext cx="223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5°</a:t>
            </a:r>
          </a:p>
        </p:txBody>
      </p:sp>
      <p:sp>
        <p:nvSpPr>
          <p:cNvPr id="34" name="Arc 33"/>
          <p:cNvSpPr/>
          <p:nvPr/>
        </p:nvSpPr>
        <p:spPr>
          <a:xfrm rot="1246496">
            <a:off x="1707681" y="3195626"/>
            <a:ext cx="885371" cy="847795"/>
          </a:xfrm>
          <a:prstGeom prst="arc">
            <a:avLst>
              <a:gd name="adj1" fmla="val 18921703"/>
              <a:gd name="adj2" fmla="val 20944094"/>
            </a:avLst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Lin</dc:creator>
  <cp:lastModifiedBy>Lillian Lin</cp:lastModifiedBy>
  <cp:revision>9</cp:revision>
  <dcterms:created xsi:type="dcterms:W3CDTF">2017-07-12T17:46:28Z</dcterms:created>
  <dcterms:modified xsi:type="dcterms:W3CDTF">2017-07-12T21:14:08Z</dcterms:modified>
</cp:coreProperties>
</file>