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 varScale="1">
        <p:scale>
          <a:sx n="65" d="100"/>
          <a:sy n="65" d="100"/>
        </p:scale>
        <p:origin x="1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60612"/>
              </p:ext>
            </p:extLst>
          </p:nvPr>
        </p:nvGraphicFramePr>
        <p:xfrm>
          <a:off x="0" y="0"/>
          <a:ext cx="10058400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3" imgW="7543441" imgH="5829039" progId="Acrobat.Document.DC">
                  <p:embed/>
                </p:oleObj>
              </mc:Choice>
              <mc:Fallback>
                <p:oleObj name="Acrobat Document" r:id="rId3" imgW="7543441" imgH="582903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058400" cy="777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25" y="6583918"/>
            <a:ext cx="462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872 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" y="3396640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705931">
            <a:off x="-40629" y="3868927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441302" y="4444091"/>
            <a:ext cx="223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12°</a:t>
            </a:r>
          </a:p>
        </p:txBody>
      </p:sp>
      <p:sp>
        <p:nvSpPr>
          <p:cNvPr id="34" name="Arc 33"/>
          <p:cNvSpPr/>
          <p:nvPr/>
        </p:nvSpPr>
        <p:spPr>
          <a:xfrm>
            <a:off x="2285999" y="3287952"/>
            <a:ext cx="885371" cy="847795"/>
          </a:xfrm>
          <a:prstGeom prst="arc">
            <a:avLst>
              <a:gd name="adj1" fmla="val 19518972"/>
              <a:gd name="adj2" fmla="val 3218432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Lillian Lin</cp:lastModifiedBy>
  <cp:revision>11</cp:revision>
  <dcterms:created xsi:type="dcterms:W3CDTF">2017-07-12T17:46:28Z</dcterms:created>
  <dcterms:modified xsi:type="dcterms:W3CDTF">2017-07-12T21:13:26Z</dcterms:modified>
</cp:coreProperties>
</file>