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0" d="100"/>
          <a:sy n="60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87108"/>
              </p:ext>
            </p:extLst>
          </p:nvPr>
        </p:nvGraphicFramePr>
        <p:xfrm>
          <a:off x="-1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600 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" y="3432925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21480000">
            <a:off x="-129" y="3353166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10449" y="3532257"/>
                <a:ext cx="2237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6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49" y="3532257"/>
                <a:ext cx="2237500" cy="1015663"/>
              </a:xfrm>
              <a:prstGeom prst="rect">
                <a:avLst/>
              </a:prstGeom>
              <a:blipFill>
                <a:blip r:embed="rId5"/>
                <a:stretch>
                  <a:fillRect t="-17964" r="-2989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>
            <a:off x="1991071" y="3009027"/>
            <a:ext cx="885371" cy="847795"/>
          </a:xfrm>
          <a:prstGeom prst="arc">
            <a:avLst>
              <a:gd name="adj1" fmla="val 21153063"/>
              <a:gd name="adj2" fmla="val 528557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16</cp:revision>
  <dcterms:created xsi:type="dcterms:W3CDTF">2017-07-12T17:46:28Z</dcterms:created>
  <dcterms:modified xsi:type="dcterms:W3CDTF">2017-08-08T21:02:49Z</dcterms:modified>
</cp:coreProperties>
</file>