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>
        <p:scale>
          <a:sx n="25" d="100"/>
          <a:sy n="25" d="100"/>
        </p:scale>
        <p:origin x="-2512" y="-8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emf"/><Relationship Id="rId13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5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77386" y="0"/>
            <a:ext cx="10061838" cy="7772400"/>
            <a:chOff x="-3438" y="0"/>
            <a:chExt cx="10061838" cy="77724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958910"/>
                </p:ext>
              </p:extLst>
            </p:nvPr>
          </p:nvGraphicFramePr>
          <p:xfrm>
            <a:off x="0" y="0"/>
            <a:ext cx="10058400" cy="777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Acrobat Document" r:id="rId3" imgW="7543441" imgH="5829039" progId="Acrobat.Document.DC">
                    <p:embed/>
                  </p:oleObj>
                </mc:Choice>
                <mc:Fallback>
                  <p:oleObj name="Acrobat Document" r:id="rId3" imgW="7543441" imgH="5829039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0058400" cy="7772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714625" y="6583918"/>
              <a:ext cx="4629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884 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1" y="3432925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250828">
              <a:off x="-3438" y="3599473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50345" y="3854309"/>
              <a:ext cx="223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4°</a:t>
              </a:r>
            </a:p>
          </p:txBody>
        </p:sp>
        <p:sp>
          <p:nvSpPr>
            <p:cNvPr id="34" name="Arc 33"/>
            <p:cNvSpPr/>
            <p:nvPr/>
          </p:nvSpPr>
          <p:spPr>
            <a:xfrm rot="20768065">
              <a:off x="2236319" y="3183993"/>
              <a:ext cx="885371" cy="847795"/>
            </a:xfrm>
            <a:prstGeom prst="arc">
              <a:avLst>
                <a:gd name="adj1" fmla="val 21153063"/>
                <a:gd name="adj2" fmla="val 1411228"/>
              </a:avLst>
            </a:prstGeom>
            <a:noFill/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029264" y="0"/>
            <a:ext cx="10058528" cy="7772400"/>
            <a:chOff x="-12890506" y="0"/>
            <a:chExt cx="10058528" cy="77724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55026800"/>
                    </p:ext>
                  </p:extLst>
                </p:nvPr>
              </p:nvGraphicFramePr>
              <p:xfrm>
                <a:off x="-12890378" y="0"/>
                <a:ext cx="10058400" cy="7772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9" name="Acrobat Document" r:id="rId5" imgW="7543441" imgH="5829039" progId="Acrobat.Document.DC">
                        <p:embed/>
                      </p:oleObj>
                    </mc:Choice>
                    <mc:Fallback>
                      <p:oleObj name="Acrobat Document" r:id="rId5" imgW="7543441" imgH="5829039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12890378" y="0"/>
                              <a:ext cx="10058400" cy="7772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55026800"/>
                    </p:ext>
                  </p:extLst>
                </p:nvPr>
              </p:nvGraphicFramePr>
              <p:xfrm>
                <a:off x="-12890378" y="0"/>
                <a:ext cx="10058400" cy="7772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9" name="Acrobat Document" r:id="rId5" imgW="7543441" imgH="5829039" progId="Acrobat.Document.DC">
                        <p:embed/>
                      </p:oleObj>
                    </mc:Choice>
                    <mc:Fallback>
                      <p:oleObj name="Acrobat Document" r:id="rId5" imgW="7543441" imgH="5829039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12890378" y="0"/>
                              <a:ext cx="10058400" cy="7772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-10175752" y="6583918"/>
              <a:ext cx="4629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600 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2890378" y="3432925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1480000">
              <a:off x="-12890506" y="3353166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-8979928" y="3532257"/>
                  <a:ext cx="22375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 xmlns="">
                      <m:r>
                        <a:rPr lang="en-US" sz="6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6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6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°</a:t>
                  </a: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979928" y="3532257"/>
                  <a:ext cx="2237500" cy="101566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>
              <a:off x="-10899306" y="3009027"/>
              <a:ext cx="885371" cy="847795"/>
            </a:xfrm>
            <a:prstGeom prst="arc">
              <a:avLst>
                <a:gd name="adj1" fmla="val 21153063"/>
                <a:gd name="adj2" fmla="val 528557"/>
              </a:avLst>
            </a:prstGeom>
            <a:noFill/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15455890" y="0"/>
            <a:ext cx="10080892" cy="7772400"/>
            <a:chOff x="-23972144" y="0"/>
            <a:chExt cx="10080892" cy="77724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65772573"/>
                    </p:ext>
                  </p:extLst>
                </p:nvPr>
              </p:nvGraphicFramePr>
              <p:xfrm>
                <a:off x="-23949652" y="0"/>
                <a:ext cx="10058400" cy="7772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0" name="Acrobat Document" r:id="rId8" imgW="7543441" imgH="5829039" progId="Acrobat.Document.DC">
                        <p:embed/>
                      </p:oleObj>
                    </mc:Choice>
                    <mc:Fallback>
                      <p:oleObj name="Acrobat Document" r:id="rId8" imgW="7543441" imgH="5829039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23949652" y="0"/>
                              <a:ext cx="10058400" cy="7772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65772573"/>
                    </p:ext>
                  </p:extLst>
                </p:nvPr>
              </p:nvGraphicFramePr>
              <p:xfrm>
                <a:off x="-23949652" y="0"/>
                <a:ext cx="10058400" cy="7772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0" name="Acrobat Document" r:id="rId8" imgW="7543441" imgH="5829039" progId="Acrobat.Document.DC">
                        <p:embed/>
                      </p:oleObj>
                    </mc:Choice>
                    <mc:Fallback>
                      <p:oleObj name="Acrobat Document" r:id="rId8" imgW="7543441" imgH="5829039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23949652" y="0"/>
                              <a:ext cx="10058400" cy="7772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-21235026" y="6583918"/>
              <a:ext cx="4629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263 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23949652" y="3432925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21059742">
              <a:off x="-23972144" y="3075593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-20547741" y="3301760"/>
                  <a:ext cx="22375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 xmlns="">
                      <m:r>
                        <a:rPr lang="en-US" sz="6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sz="6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6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°</a:t>
                  </a: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547741" y="3301760"/>
                  <a:ext cx="2237500" cy="10156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 rot="20768065">
              <a:off x="-22132007" y="2868061"/>
              <a:ext cx="885371" cy="847795"/>
            </a:xfrm>
            <a:prstGeom prst="arc">
              <a:avLst>
                <a:gd name="adj1" fmla="val 20392352"/>
                <a:gd name="adj2" fmla="val 2337336"/>
              </a:avLst>
            </a:prstGeom>
            <a:noFill/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847903" y="0"/>
            <a:ext cx="10121801" cy="7772400"/>
            <a:chOff x="17847903" y="0"/>
            <a:chExt cx="10121801" cy="77724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2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25265678"/>
                    </p:ext>
                  </p:extLst>
                </p:nvPr>
              </p:nvGraphicFramePr>
              <p:xfrm>
                <a:off x="17911304" y="0"/>
                <a:ext cx="10058400" cy="7772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1" name="Acrobat Document" r:id="rId11" imgW="7543441" imgH="5829039" progId="Acrobat.Document.DC">
                        <p:embed/>
                      </p:oleObj>
                    </mc:Choice>
                    <mc:Fallback>
                      <p:oleObj name="Acrobat Document" r:id="rId11" imgW="7543441" imgH="5829039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11304" y="0"/>
                              <a:ext cx="10058400" cy="7772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2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25265678"/>
                    </p:ext>
                  </p:extLst>
                </p:nvPr>
              </p:nvGraphicFramePr>
              <p:xfrm>
                <a:off x="17911304" y="0"/>
                <a:ext cx="10058400" cy="7772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1" name="Acrobat Document" r:id="rId11" imgW="7543441" imgH="5829039" progId="Acrobat.Document.DC">
                        <p:embed/>
                      </p:oleObj>
                    </mc:Choice>
                    <mc:Fallback>
                      <p:oleObj name="Acrobat Document" r:id="rId11" imgW="7543441" imgH="5829039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11304" y="0"/>
                              <a:ext cx="10058400" cy="7772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20625929" y="6550260"/>
              <a:ext cx="4629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6000">
                  <a:latin typeface="Times New Roman" panose="02020603050405020304" pitchFamily="18" charset="0"/>
                  <a:cs typeface="Times New Roman" panose="02020603050405020304" pitchFamily="18" charset="0"/>
                </a:rPr>
                <a:t>= 5 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11303" y="3399267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20732114">
              <a:off x="17847903" y="2814076"/>
              <a:ext cx="4572000" cy="725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1512036" y="2491143"/>
                  <a:ext cx="22375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 xmlns="">
                      <m:r>
                        <a:rPr lang="en-US" sz="6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a14:m>
                  <a:r>
                    <a:rPr lang="en-US" sz="6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°</a:t>
                  </a: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036" y="2491143"/>
                  <a:ext cx="2237500" cy="101566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c 29"/>
            <p:cNvSpPr/>
            <p:nvPr/>
          </p:nvSpPr>
          <p:spPr>
            <a:xfrm rot="20768065">
              <a:off x="19754618" y="2581297"/>
              <a:ext cx="885371" cy="1093618"/>
            </a:xfrm>
            <a:prstGeom prst="arc">
              <a:avLst>
                <a:gd name="adj1" fmla="val 19548263"/>
                <a:gd name="adj2" fmla="val 3251477"/>
              </a:avLst>
            </a:prstGeom>
            <a:noFill/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4675</TotalTime>
  <Words>27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Aaron Becker</cp:lastModifiedBy>
  <cp:revision>16</cp:revision>
  <dcterms:created xsi:type="dcterms:W3CDTF">2017-07-12T17:46:28Z</dcterms:created>
  <dcterms:modified xsi:type="dcterms:W3CDTF">2017-08-14T02:29:43Z</dcterms:modified>
</cp:coreProperties>
</file>