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904" y="-104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1402307" y="-207910"/>
            <a:ext cx="3534092" cy="2739606"/>
            <a:chOff x="25034" y="0"/>
            <a:chExt cx="8846820" cy="6858000"/>
          </a:xfrm>
        </p:grpSpPr>
        <p:pic>
          <p:nvPicPr>
            <p:cNvPr id="81" name="Picture 80" descr="KilobotAngle90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34" y="0"/>
              <a:ext cx="8846820" cy="6858000"/>
            </a:xfrm>
            <a:prstGeom prst="rect">
              <a:avLst/>
            </a:prstGeom>
          </p:spPr>
        </p:pic>
        <p:cxnSp>
          <p:nvCxnSpPr>
            <p:cNvPr id="82" name="Straight Connector 81"/>
            <p:cNvCxnSpPr/>
            <p:nvPr/>
          </p:nvCxnSpPr>
          <p:spPr>
            <a:xfrm flipH="1" flipV="1">
              <a:off x="5787571" y="4481285"/>
              <a:ext cx="1088571" cy="1342572"/>
            </a:xfrm>
            <a:prstGeom prst="line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787572" y="3447143"/>
              <a:ext cx="1088570" cy="1070428"/>
            </a:xfrm>
            <a:prstGeom prst="line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876142" y="3447143"/>
              <a:ext cx="0" cy="2376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/>
            <p:cNvSpPr/>
            <p:nvPr/>
          </p:nvSpPr>
          <p:spPr>
            <a:xfrm>
              <a:off x="6282870" y="5061855"/>
              <a:ext cx="1186543" cy="1233715"/>
            </a:xfrm>
            <a:prstGeom prst="arc">
              <a:avLst>
                <a:gd name="adj1" fmla="val 13149288"/>
                <a:gd name="adj2" fmla="val 16170489"/>
              </a:avLst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64199" y="2130426"/>
              <a:ext cx="2812142" cy="92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"/>
                  <a:cs typeface="Times"/>
                </a:rPr>
                <a:t>α</a:t>
              </a:r>
              <a:r>
                <a:rPr lang="en-US" i="1">
                  <a:latin typeface="Times"/>
                  <a:cs typeface="Times"/>
                </a:rPr>
                <a:t> </a:t>
              </a:r>
              <a:r>
                <a:rPr lang="en-US">
                  <a:latin typeface="Times"/>
                  <a:cs typeface="Times"/>
                </a:rPr>
                <a:t> ~</a:t>
              </a:r>
              <a:r>
                <a:rPr lang="en-US" smtClean="0">
                  <a:latin typeface="Times"/>
                  <a:cs typeface="Times"/>
                </a:rPr>
                <a:t> </a:t>
              </a:r>
              <a:r>
                <a:rPr lang="en-US" dirty="0">
                  <a:latin typeface="Times"/>
                  <a:cs typeface="Times"/>
                </a:rPr>
                <a:t>43°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294" y="-12864"/>
            <a:ext cx="3276384" cy="254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060"/>
            <a:ext cx="5486400" cy="426094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50017" y="1984098"/>
            <a:ext cx="4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61" name="Up Arrow 60"/>
          <p:cNvSpPr/>
          <p:nvPr/>
        </p:nvSpPr>
        <p:spPr>
          <a:xfrm rot="9904397">
            <a:off x="3847408" y="4400757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Direction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83933" y="3911106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 rot="3981644">
            <a:off x="414810" y="2695078"/>
            <a:ext cx="3000223" cy="3000223"/>
          </a:xfrm>
          <a:prstGeom prst="arc">
            <a:avLst>
              <a:gd name="adj1" fmla="val 16403490"/>
              <a:gd name="adj2" fmla="val 18230206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839" y="4495286"/>
            <a:ext cx="3756389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99945" y="3465544"/>
            <a:ext cx="387135" cy="1674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2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3232" y="2638390"/>
            <a:ext cx="93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978768" y="3325225"/>
            <a:ext cx="688716" cy="45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2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54584" y="2966232"/>
            <a:ext cx="599668" cy="546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2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04390" y="2929650"/>
            <a:ext cx="549201" cy="249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2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05294" y="5140902"/>
            <a:ext cx="160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Ellipse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66654" y="4543342"/>
            <a:ext cx="616513" cy="855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bg1">
                <a:alpha val="2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286" y="5399191"/>
            <a:ext cx="12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Point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04013" y="3911106"/>
            <a:ext cx="160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Swarm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322304" y="1423315"/>
            <a:ext cx="2840248" cy="3348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33704" y="1048410"/>
            <a:ext cx="53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−</a:t>
            </a:r>
            <a:r>
              <a:rPr lang="en-US" i="1" dirty="0" err="1" smtClean="0">
                <a:latin typeface="Times New Roman"/>
                <a:cs typeface="Times New Roman"/>
              </a:rPr>
              <a:t>θ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8" name="Arc 97"/>
          <p:cNvSpPr/>
          <p:nvPr/>
        </p:nvSpPr>
        <p:spPr>
          <a:xfrm rot="15208308">
            <a:off x="2373669" y="-113050"/>
            <a:ext cx="3000223" cy="3000223"/>
          </a:xfrm>
          <a:prstGeom prst="arc">
            <a:avLst>
              <a:gd name="adj1" fmla="val 17234101"/>
              <a:gd name="adj2" fmla="val 18352254"/>
            </a:avLst>
          </a:prstGeom>
          <a:ln w="34925" cap="sq">
            <a:solidFill>
              <a:schemeClr val="tx1"/>
            </a:solidFill>
            <a:headEnd type="none" w="med" len="med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9</cp:revision>
  <dcterms:created xsi:type="dcterms:W3CDTF">2016-03-12T13:28:14Z</dcterms:created>
  <dcterms:modified xsi:type="dcterms:W3CDTF">2017-08-10T14:16:45Z</dcterms:modified>
</cp:coreProperties>
</file>