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6675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092486"/>
            <a:ext cx="10287000" cy="2324041"/>
          </a:xfrm>
        </p:spPr>
        <p:txBody>
          <a:bodyPr anchor="b"/>
          <a:lstStyle>
            <a:lvl1pPr algn="ctr">
              <a:defRPr sz="5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506151"/>
            <a:ext cx="10287000" cy="1611685"/>
          </a:xfrm>
        </p:spPr>
        <p:txBody>
          <a:bodyPr/>
          <a:lstStyle>
            <a:lvl1pPr marL="0" indent="0" algn="ctr">
              <a:buNone/>
              <a:defRPr sz="2336"/>
            </a:lvl1pPr>
            <a:lvl2pPr marL="445038" indent="0" algn="ctr">
              <a:buNone/>
              <a:defRPr sz="1947"/>
            </a:lvl2pPr>
            <a:lvl3pPr marL="890077" indent="0" algn="ctr">
              <a:buNone/>
              <a:defRPr sz="1752"/>
            </a:lvl3pPr>
            <a:lvl4pPr marL="1335115" indent="0" algn="ctr">
              <a:buNone/>
              <a:defRPr sz="1557"/>
            </a:lvl4pPr>
            <a:lvl5pPr marL="1780154" indent="0" algn="ctr">
              <a:buNone/>
              <a:defRPr sz="1557"/>
            </a:lvl5pPr>
            <a:lvl6pPr marL="2225192" indent="0" algn="ctr">
              <a:buNone/>
              <a:defRPr sz="1557"/>
            </a:lvl6pPr>
            <a:lvl7pPr marL="2670231" indent="0" algn="ctr">
              <a:buNone/>
              <a:defRPr sz="1557"/>
            </a:lvl7pPr>
            <a:lvl8pPr marL="3115269" indent="0" algn="ctr">
              <a:buNone/>
              <a:defRPr sz="1557"/>
            </a:lvl8pPr>
            <a:lvl9pPr marL="3560308" indent="0" algn="ctr">
              <a:buNone/>
              <a:defRPr sz="15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55405"/>
            <a:ext cx="2957513" cy="5657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55405"/>
            <a:ext cx="8701088" cy="5657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664225"/>
            <a:ext cx="11830050" cy="2776796"/>
          </a:xfrm>
        </p:spPr>
        <p:txBody>
          <a:bodyPr anchor="b"/>
          <a:lstStyle>
            <a:lvl1pPr>
              <a:defRPr sz="5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467290"/>
            <a:ext cx="11830050" cy="1460252"/>
          </a:xfrm>
        </p:spPr>
        <p:txBody>
          <a:bodyPr/>
          <a:lstStyle>
            <a:lvl1pPr marL="0" indent="0">
              <a:buNone/>
              <a:defRPr sz="2336">
                <a:solidFill>
                  <a:schemeClr val="tx1">
                    <a:tint val="75000"/>
                  </a:schemeClr>
                </a:solidFill>
              </a:defRPr>
            </a:lvl1pPr>
            <a:lvl2pPr marL="445038" indent="0">
              <a:buNone/>
              <a:defRPr sz="1947">
                <a:solidFill>
                  <a:schemeClr val="tx1">
                    <a:tint val="75000"/>
                  </a:schemeClr>
                </a:solidFill>
              </a:defRPr>
            </a:lvl2pPr>
            <a:lvl3pPr marL="890077" indent="0">
              <a:buNone/>
              <a:defRPr sz="1752">
                <a:solidFill>
                  <a:schemeClr val="tx1">
                    <a:tint val="75000"/>
                  </a:schemeClr>
                </a:solidFill>
              </a:defRPr>
            </a:lvl3pPr>
            <a:lvl4pPr marL="1335115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4pPr>
            <a:lvl5pPr marL="1780154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5pPr>
            <a:lvl6pPr marL="2225192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6pPr>
            <a:lvl7pPr marL="2670231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7pPr>
            <a:lvl8pPr marL="3115269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8pPr>
            <a:lvl9pPr marL="3560308" indent="0">
              <a:buNone/>
              <a:defRPr sz="15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77026"/>
            <a:ext cx="5829300" cy="4235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777026"/>
            <a:ext cx="5829300" cy="4235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55406"/>
            <a:ext cx="11830050" cy="1290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36410"/>
            <a:ext cx="5802510" cy="801979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5038" indent="0">
              <a:buNone/>
              <a:defRPr sz="1947" b="1"/>
            </a:lvl2pPr>
            <a:lvl3pPr marL="890077" indent="0">
              <a:buNone/>
              <a:defRPr sz="1752" b="1"/>
            </a:lvl3pPr>
            <a:lvl4pPr marL="1335115" indent="0">
              <a:buNone/>
              <a:defRPr sz="1557" b="1"/>
            </a:lvl4pPr>
            <a:lvl5pPr marL="1780154" indent="0">
              <a:buNone/>
              <a:defRPr sz="1557" b="1"/>
            </a:lvl5pPr>
            <a:lvl6pPr marL="2225192" indent="0">
              <a:buNone/>
              <a:defRPr sz="1557" b="1"/>
            </a:lvl6pPr>
            <a:lvl7pPr marL="2670231" indent="0">
              <a:buNone/>
              <a:defRPr sz="1557" b="1"/>
            </a:lvl7pPr>
            <a:lvl8pPr marL="3115269" indent="0">
              <a:buNone/>
              <a:defRPr sz="1557" b="1"/>
            </a:lvl8pPr>
            <a:lvl9pPr marL="3560308" indent="0">
              <a:buNone/>
              <a:defRPr sz="155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438389"/>
            <a:ext cx="5802510" cy="3586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36410"/>
            <a:ext cx="5831087" cy="801979"/>
          </a:xfrm>
        </p:spPr>
        <p:txBody>
          <a:bodyPr anchor="b"/>
          <a:lstStyle>
            <a:lvl1pPr marL="0" indent="0">
              <a:buNone/>
              <a:defRPr sz="2336" b="1"/>
            </a:lvl1pPr>
            <a:lvl2pPr marL="445038" indent="0">
              <a:buNone/>
              <a:defRPr sz="1947" b="1"/>
            </a:lvl2pPr>
            <a:lvl3pPr marL="890077" indent="0">
              <a:buNone/>
              <a:defRPr sz="1752" b="1"/>
            </a:lvl3pPr>
            <a:lvl4pPr marL="1335115" indent="0">
              <a:buNone/>
              <a:defRPr sz="1557" b="1"/>
            </a:lvl4pPr>
            <a:lvl5pPr marL="1780154" indent="0">
              <a:buNone/>
              <a:defRPr sz="1557" b="1"/>
            </a:lvl5pPr>
            <a:lvl6pPr marL="2225192" indent="0">
              <a:buNone/>
              <a:defRPr sz="1557" b="1"/>
            </a:lvl6pPr>
            <a:lvl7pPr marL="2670231" indent="0">
              <a:buNone/>
              <a:defRPr sz="1557" b="1"/>
            </a:lvl7pPr>
            <a:lvl8pPr marL="3115269" indent="0">
              <a:buNone/>
              <a:defRPr sz="1557" b="1"/>
            </a:lvl8pPr>
            <a:lvl9pPr marL="3560308" indent="0">
              <a:buNone/>
              <a:defRPr sz="155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438389"/>
            <a:ext cx="5831087" cy="3586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7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45029"/>
            <a:ext cx="4423767" cy="1557602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61140"/>
            <a:ext cx="6943725" cy="4743888"/>
          </a:xfrm>
        </p:spPr>
        <p:txBody>
          <a:bodyPr/>
          <a:lstStyle>
            <a:lvl1pPr>
              <a:defRPr sz="3115"/>
            </a:lvl1pPr>
            <a:lvl2pPr>
              <a:defRPr sz="2726"/>
            </a:lvl2pPr>
            <a:lvl3pPr>
              <a:defRPr sz="2336"/>
            </a:lvl3pPr>
            <a:lvl4pPr>
              <a:defRPr sz="1947"/>
            </a:lvl4pPr>
            <a:lvl5pPr>
              <a:defRPr sz="1947"/>
            </a:lvl5pPr>
            <a:lvl6pPr>
              <a:defRPr sz="1947"/>
            </a:lvl6pPr>
            <a:lvl7pPr>
              <a:defRPr sz="1947"/>
            </a:lvl7pPr>
            <a:lvl8pPr>
              <a:defRPr sz="1947"/>
            </a:lvl8pPr>
            <a:lvl9pPr>
              <a:defRPr sz="19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02632"/>
            <a:ext cx="4423767" cy="3710122"/>
          </a:xfrm>
        </p:spPr>
        <p:txBody>
          <a:bodyPr/>
          <a:lstStyle>
            <a:lvl1pPr marL="0" indent="0">
              <a:buNone/>
              <a:defRPr sz="1557"/>
            </a:lvl1pPr>
            <a:lvl2pPr marL="445038" indent="0">
              <a:buNone/>
              <a:defRPr sz="1363"/>
            </a:lvl2pPr>
            <a:lvl3pPr marL="890077" indent="0">
              <a:buNone/>
              <a:defRPr sz="1168"/>
            </a:lvl3pPr>
            <a:lvl4pPr marL="1335115" indent="0">
              <a:buNone/>
              <a:defRPr sz="973"/>
            </a:lvl4pPr>
            <a:lvl5pPr marL="1780154" indent="0">
              <a:buNone/>
              <a:defRPr sz="973"/>
            </a:lvl5pPr>
            <a:lvl6pPr marL="2225192" indent="0">
              <a:buNone/>
              <a:defRPr sz="973"/>
            </a:lvl6pPr>
            <a:lvl7pPr marL="2670231" indent="0">
              <a:buNone/>
              <a:defRPr sz="973"/>
            </a:lvl7pPr>
            <a:lvl8pPr marL="3115269" indent="0">
              <a:buNone/>
              <a:defRPr sz="973"/>
            </a:lvl8pPr>
            <a:lvl9pPr marL="3560308" indent="0">
              <a:buNone/>
              <a:defRPr sz="9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45029"/>
            <a:ext cx="4423767" cy="1557602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61140"/>
            <a:ext cx="6943725" cy="4743888"/>
          </a:xfrm>
        </p:spPr>
        <p:txBody>
          <a:bodyPr anchor="t"/>
          <a:lstStyle>
            <a:lvl1pPr marL="0" indent="0">
              <a:buNone/>
              <a:defRPr sz="3115"/>
            </a:lvl1pPr>
            <a:lvl2pPr marL="445038" indent="0">
              <a:buNone/>
              <a:defRPr sz="2726"/>
            </a:lvl2pPr>
            <a:lvl3pPr marL="890077" indent="0">
              <a:buNone/>
              <a:defRPr sz="2336"/>
            </a:lvl3pPr>
            <a:lvl4pPr marL="1335115" indent="0">
              <a:buNone/>
              <a:defRPr sz="1947"/>
            </a:lvl4pPr>
            <a:lvl5pPr marL="1780154" indent="0">
              <a:buNone/>
              <a:defRPr sz="1947"/>
            </a:lvl5pPr>
            <a:lvl6pPr marL="2225192" indent="0">
              <a:buNone/>
              <a:defRPr sz="1947"/>
            </a:lvl6pPr>
            <a:lvl7pPr marL="2670231" indent="0">
              <a:buNone/>
              <a:defRPr sz="1947"/>
            </a:lvl7pPr>
            <a:lvl8pPr marL="3115269" indent="0">
              <a:buNone/>
              <a:defRPr sz="1947"/>
            </a:lvl8pPr>
            <a:lvl9pPr marL="3560308" indent="0">
              <a:buNone/>
              <a:defRPr sz="19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02632"/>
            <a:ext cx="4423767" cy="3710122"/>
          </a:xfrm>
        </p:spPr>
        <p:txBody>
          <a:bodyPr/>
          <a:lstStyle>
            <a:lvl1pPr marL="0" indent="0">
              <a:buNone/>
              <a:defRPr sz="1557"/>
            </a:lvl1pPr>
            <a:lvl2pPr marL="445038" indent="0">
              <a:buNone/>
              <a:defRPr sz="1363"/>
            </a:lvl2pPr>
            <a:lvl3pPr marL="890077" indent="0">
              <a:buNone/>
              <a:defRPr sz="1168"/>
            </a:lvl3pPr>
            <a:lvl4pPr marL="1335115" indent="0">
              <a:buNone/>
              <a:defRPr sz="973"/>
            </a:lvl4pPr>
            <a:lvl5pPr marL="1780154" indent="0">
              <a:buNone/>
              <a:defRPr sz="973"/>
            </a:lvl5pPr>
            <a:lvl6pPr marL="2225192" indent="0">
              <a:buNone/>
              <a:defRPr sz="973"/>
            </a:lvl6pPr>
            <a:lvl7pPr marL="2670231" indent="0">
              <a:buNone/>
              <a:defRPr sz="973"/>
            </a:lvl7pPr>
            <a:lvl8pPr marL="3115269" indent="0">
              <a:buNone/>
              <a:defRPr sz="973"/>
            </a:lvl8pPr>
            <a:lvl9pPr marL="3560308" indent="0">
              <a:buNone/>
              <a:defRPr sz="97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55406"/>
            <a:ext cx="11830050" cy="129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777026"/>
            <a:ext cx="11830050" cy="423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187143"/>
            <a:ext cx="308610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B500-36D2-0146-B8C9-9AD736DCEBB2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187143"/>
            <a:ext cx="462915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187143"/>
            <a:ext cx="3086100" cy="355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41D2-3AF4-5F41-AAAC-73FBB820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0077" rtl="0" eaLnBrk="1" latinLnBrk="0" hangingPunct="1">
        <a:lnSpc>
          <a:spcPct val="90000"/>
        </a:lnSpc>
        <a:spcBef>
          <a:spcPct val="0"/>
        </a:spcBef>
        <a:buNone/>
        <a:defRPr sz="42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519" indent="-222519" algn="l" defTabSz="890077" rtl="0" eaLnBrk="1" latinLnBrk="0" hangingPunct="1">
        <a:lnSpc>
          <a:spcPct val="90000"/>
        </a:lnSpc>
        <a:spcBef>
          <a:spcPts val="973"/>
        </a:spcBef>
        <a:buFont typeface="Arial" panose="020B0604020202020204" pitchFamily="34" charset="0"/>
        <a:buChar char="•"/>
        <a:defRPr sz="2726" kern="1200">
          <a:solidFill>
            <a:schemeClr val="tx1"/>
          </a:solidFill>
          <a:latin typeface="+mn-lt"/>
          <a:ea typeface="+mn-ea"/>
          <a:cs typeface="+mn-cs"/>
        </a:defRPr>
      </a:lvl1pPr>
      <a:lvl2pPr marL="667558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12596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7" kern="1200">
          <a:solidFill>
            <a:schemeClr val="tx1"/>
          </a:solidFill>
          <a:latin typeface="+mn-lt"/>
          <a:ea typeface="+mn-ea"/>
          <a:cs typeface="+mn-cs"/>
        </a:defRPr>
      </a:lvl3pPr>
      <a:lvl4pPr marL="1557635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2002673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447712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892750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337789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782827" indent="-222519" algn="l" defTabSz="890077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1pPr>
      <a:lvl2pPr marL="44503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90077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335115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4pPr>
      <a:lvl5pPr marL="1780154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5pPr>
      <a:lvl6pPr marL="2225192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6pPr>
      <a:lvl7pPr marL="2670231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7pPr>
      <a:lvl8pPr marL="3115269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8pPr>
      <a:lvl9pPr marL="3560308" algn="l" defTabSz="890077" rtl="0" eaLnBrk="1" latinLnBrk="0" hangingPunct="1">
        <a:defRPr sz="1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(null)"/><Relationship Id="rId3" Type="http://schemas.openxmlformats.org/officeDocument/2006/relationships/image" Target="../media/image2.(null)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(null)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917F7CC-B393-584F-B76D-4486B42E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96" y="3187360"/>
            <a:ext cx="4862857" cy="348807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B525769-6DF3-A54A-8D7E-C04D19FE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43" y="3187361"/>
            <a:ext cx="4862858" cy="34880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585ADA-A0FE-B440-9694-01B7B3256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143" y="-118155"/>
            <a:ext cx="4862857" cy="34880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7144B14-57B4-EE40-A320-790EE0ECA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bright="-22000" contras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52782">
            <a:off x="2158788" y="4000352"/>
            <a:ext cx="1856326" cy="18620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15222D5-99A4-8348-9ACB-F87C132544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brightnessContrast bright="-22000" contrast="-410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1144393">
            <a:off x="2076323" y="711099"/>
            <a:ext cx="1838809" cy="18274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A5206A7-3C93-C048-A172-983C82C0E7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100000"/>
                    </a14:imgEffect>
                    <a14:imgEffect>
                      <a14:brightnessContrast bright="-22000" contras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52001">
            <a:off x="166831" y="724773"/>
            <a:ext cx="1843109" cy="18318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109929-8010-1F48-9B25-7D1BD59F83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100000"/>
                    </a14:imgEffect>
                    <a14:imgEffect>
                      <a14:brightnessContrast bright="-22000" contrast="-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55878">
            <a:off x="127337" y="3997094"/>
            <a:ext cx="1873556" cy="186199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590E6C6-2DAD-4542-890D-DE696CCE2A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2797" y="-118155"/>
            <a:ext cx="4862857" cy="34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</cp:revision>
  <dcterms:created xsi:type="dcterms:W3CDTF">2018-03-26T19:19:45Z</dcterms:created>
  <dcterms:modified xsi:type="dcterms:W3CDTF">2018-03-26T19:48:02Z</dcterms:modified>
</cp:coreProperties>
</file>