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268437" y="206962"/>
            <a:ext cx="6998383" cy="5126803"/>
            <a:chOff x="6293374" y="688153"/>
            <a:chExt cx="5727372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64" t="18698" r="5363" b="20030"/>
            <a:stretch/>
          </p:blipFill>
          <p:spPr>
            <a:xfrm>
              <a:off x="6293374" y="688153"/>
              <a:ext cx="5666142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421828" y="2463856"/>
              <a:ext cx="1454191" cy="32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" pitchFamily="2" charset="0"/>
                </a:rPr>
                <a:t>m</a:t>
              </a:r>
              <a:r>
                <a:rPr lang="en-US" sz="2000" i="1" baseline="-25000" dirty="0">
                  <a:latin typeface="Times" pitchFamily="2" charset="0"/>
                </a:rPr>
                <a:t>1</a:t>
              </a:r>
              <a:r>
                <a:rPr lang="en-US" sz="2000" baseline="-25000" dirty="0">
                  <a:latin typeface="Times" pitchFamily="2" charset="0"/>
                </a:rPr>
                <a:t> </a:t>
              </a:r>
              <a:r>
                <a:rPr lang="en-US" sz="2000" dirty="0">
                  <a:latin typeface="Times" pitchFamily="2" charset="0"/>
                </a:rPr>
                <a:t>error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7-Point Star 46">
              <a:extLst>
                <a:ext uri="{FF2B5EF4-FFF2-40B4-BE49-F238E27FC236}">
                  <a16:creationId xmlns:a16="http://schemas.microsoft.com/office/drawing/2014/main" id="{1B26ADEB-EBD4-F045-B92C-E6E3F95871FF}"/>
                </a:ext>
              </a:extLst>
            </p:cNvPr>
            <p:cNvSpPr/>
            <p:nvPr/>
          </p:nvSpPr>
          <p:spPr>
            <a:xfrm>
              <a:off x="7654286" y="2310328"/>
              <a:ext cx="75718" cy="117381"/>
            </a:xfrm>
            <a:prstGeom prst="star7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9" y="80107"/>
            <a:ext cx="5653411" cy="5206524"/>
            <a:chOff x="551634" y="1071135"/>
            <a:chExt cx="5144719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4689" b="11985"/>
            <a:stretch/>
          </p:blipFill>
          <p:spPr>
            <a:xfrm>
              <a:off x="551634" y="1141581"/>
              <a:ext cx="4972706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069986" y="301966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7E762-97F9-4F4D-BD02-048EAFD47C59}"/>
              </a:ext>
            </a:extLst>
          </p:cNvPr>
          <p:cNvSpPr txBox="1"/>
          <p:nvPr/>
        </p:nvSpPr>
        <p:spPr>
          <a:xfrm>
            <a:off x="4747822" y="-119680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9EBF9-DC43-D649-AD17-0659EE595BB6}"/>
              </a:ext>
            </a:extLst>
          </p:cNvPr>
          <p:cNvSpPr txBox="1"/>
          <p:nvPr/>
        </p:nvSpPr>
        <p:spPr>
          <a:xfrm>
            <a:off x="-83868" y="-111286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0FADDA-87B3-6A45-B755-BF18AC863E63}"/>
              </a:ext>
            </a:extLst>
          </p:cNvPr>
          <p:cNvSpPr txBox="1"/>
          <p:nvPr/>
        </p:nvSpPr>
        <p:spPr>
          <a:xfrm>
            <a:off x="-53176" y="516690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30DE89-5ED6-8E40-9DC4-966F65D7A8E0}"/>
              </a:ext>
            </a:extLst>
          </p:cNvPr>
          <p:cNvSpPr txBox="1"/>
          <p:nvPr/>
        </p:nvSpPr>
        <p:spPr>
          <a:xfrm>
            <a:off x="4673425" y="515576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9398-A722-1649-89EB-76485B621DD7}"/>
              </a:ext>
            </a:extLst>
          </p:cNvPr>
          <p:cNvSpPr txBox="1"/>
          <p:nvPr/>
        </p:nvSpPr>
        <p:spPr>
          <a:xfrm rot="16200000">
            <a:off x="9576781" y="2331664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EF303-A25F-174D-86F0-660B7D83975F}"/>
              </a:ext>
            </a:extLst>
          </p:cNvPr>
          <p:cNvSpPr/>
          <p:nvPr/>
        </p:nvSpPr>
        <p:spPr>
          <a:xfrm>
            <a:off x="7690068" y="519830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90695-571C-D149-9A41-75DEA3A0ECE9}"/>
              </a:ext>
            </a:extLst>
          </p:cNvPr>
          <p:cNvSpPr txBox="1"/>
          <p:nvPr/>
        </p:nvSpPr>
        <p:spPr>
          <a:xfrm rot="16200000">
            <a:off x="6918993" y="3211356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and </a:t>
            </a:r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52FD-1CE2-B343-AB02-6CEF9E17F1B3}"/>
              </a:ext>
            </a:extLst>
          </p:cNvPr>
          <p:cNvSpPr txBox="1"/>
          <p:nvPr/>
        </p:nvSpPr>
        <p:spPr>
          <a:xfrm rot="16200000">
            <a:off x="7458386" y="2450152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94DE24-FCA3-A847-A134-B5CE801C9D7C}"/>
              </a:ext>
            </a:extLst>
          </p:cNvPr>
          <p:cNvSpPr/>
          <p:nvPr/>
        </p:nvSpPr>
        <p:spPr>
          <a:xfrm>
            <a:off x="10630910" y="522284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4D7B-282B-BF43-9C1E-A2135FDDCE0C}"/>
              </a:ext>
            </a:extLst>
          </p:cNvPr>
          <p:cNvSpPr txBox="1"/>
          <p:nvPr/>
        </p:nvSpPr>
        <p:spPr>
          <a:xfrm rot="16200000">
            <a:off x="10426313" y="2434815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7A2E3-EC83-254C-AF79-B4331E9BE463}"/>
              </a:ext>
            </a:extLst>
          </p:cNvPr>
          <p:cNvSpPr txBox="1"/>
          <p:nvPr/>
        </p:nvSpPr>
        <p:spPr>
          <a:xfrm rot="16200000">
            <a:off x="9865242" y="3113240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1</a:t>
            </a:r>
            <a:r>
              <a:rPr lang="en-US" sz="2000" baseline="-25000" dirty="0">
                <a:latin typeface="Times" pitchFamily="2" charset="0"/>
              </a:rPr>
              <a:t> </a:t>
            </a:r>
            <a:r>
              <a:rPr lang="en-US" sz="2000" dirty="0">
                <a:latin typeface="Times" pitchFamily="2" charset="0"/>
              </a:rPr>
              <a:t>and </a:t>
            </a:r>
            <a:r>
              <a:rPr lang="en-US" sz="2000" i="1" dirty="0">
                <a:latin typeface="Times" pitchFamily="2" charset="0"/>
              </a:rPr>
              <a:t>m</a:t>
            </a:r>
            <a:r>
              <a:rPr lang="en-US" sz="2000" i="1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7548</TotalTime>
  <Words>35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13</cp:revision>
  <cp:lastPrinted>2018-05-30T19:49:32Z</cp:lastPrinted>
  <dcterms:created xsi:type="dcterms:W3CDTF">2018-05-08T21:56:14Z</dcterms:created>
  <dcterms:modified xsi:type="dcterms:W3CDTF">2018-05-30T19:57:16Z</dcterms:modified>
</cp:coreProperties>
</file>