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7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7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7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7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9297-604E-284B-AEB9-8B5256EACEEA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8E9D-1409-3040-97E7-CA5CEE99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3A456-5EC1-AC45-A5BD-4845081A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10749"/>
            <a:ext cx="8229600" cy="71633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CCCF40-B12B-F147-93D3-940CD5F71825}"/>
              </a:ext>
            </a:extLst>
          </p:cNvPr>
          <p:cNvSpPr/>
          <p:nvPr/>
        </p:nvSpPr>
        <p:spPr>
          <a:xfrm>
            <a:off x="7850221" y="1955260"/>
            <a:ext cx="301558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BB24F-013F-954B-95D1-16B196DC94A4}"/>
              </a:ext>
            </a:extLst>
          </p:cNvPr>
          <p:cNvSpPr/>
          <p:nvPr/>
        </p:nvSpPr>
        <p:spPr>
          <a:xfrm>
            <a:off x="7850221" y="3978615"/>
            <a:ext cx="301558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AAE13-B961-2748-9A97-6236B97B9F11}"/>
              </a:ext>
            </a:extLst>
          </p:cNvPr>
          <p:cNvSpPr txBox="1"/>
          <p:nvPr/>
        </p:nvSpPr>
        <p:spPr>
          <a:xfrm>
            <a:off x="7850221" y="4698460"/>
            <a:ext cx="301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21031-DD42-A94A-AEF6-890727D3902D}"/>
              </a:ext>
            </a:extLst>
          </p:cNvPr>
          <p:cNvSpPr txBox="1"/>
          <p:nvPr/>
        </p:nvSpPr>
        <p:spPr>
          <a:xfrm>
            <a:off x="7850221" y="2981289"/>
            <a:ext cx="301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" pitchFamily="2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293AB-924C-6741-B19B-C7D790A035E5}"/>
              </a:ext>
            </a:extLst>
          </p:cNvPr>
          <p:cNvSpPr txBox="1"/>
          <p:nvPr/>
        </p:nvSpPr>
        <p:spPr>
          <a:xfrm>
            <a:off x="7714034" y="957934"/>
            <a:ext cx="603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" pitchFamily="2" charset="0"/>
              </a:rPr>
              <a:t>&gt;5</a:t>
            </a:r>
          </a:p>
        </p:txBody>
      </p:sp>
    </p:spTree>
    <p:extLst>
      <p:ext uri="{BB962C8B-B14F-4D97-AF65-F5344CB8AC3E}">
        <p14:creationId xmlns:p14="http://schemas.microsoft.com/office/powerpoint/2010/main" val="186334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</cp:revision>
  <dcterms:created xsi:type="dcterms:W3CDTF">2018-05-20T22:35:04Z</dcterms:created>
  <dcterms:modified xsi:type="dcterms:W3CDTF">2018-05-22T15:13:17Z</dcterms:modified>
</cp:coreProperties>
</file>