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0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9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4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5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9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C4F499B-3F67-3E43-B0F3-8857D081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6" y="26424"/>
            <a:ext cx="10644027" cy="6912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4C0675-44CD-5D4A-9CB2-37F7A3F8E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9" t="48484" r="68384" b="10712"/>
          <a:stretch/>
        </p:blipFill>
        <p:spPr>
          <a:xfrm>
            <a:off x="3621950" y="2984217"/>
            <a:ext cx="2494802" cy="255445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7ACA8-41DE-514D-B234-84665B558061}"/>
              </a:ext>
            </a:extLst>
          </p:cNvPr>
          <p:cNvGrpSpPr/>
          <p:nvPr/>
        </p:nvGrpSpPr>
        <p:grpSpPr>
          <a:xfrm>
            <a:off x="1704817" y="124416"/>
            <a:ext cx="2497531" cy="2462332"/>
            <a:chOff x="1697015" y="209538"/>
            <a:chExt cx="3737988" cy="36843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AD829B-819B-524C-A58D-90F58AD8C1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01" t="48853" r="68501" b="10344"/>
            <a:stretch/>
          </p:blipFill>
          <p:spPr>
            <a:xfrm>
              <a:off x="1746607" y="209538"/>
              <a:ext cx="3598327" cy="3684368"/>
            </a:xfrm>
            <a:prstGeom prst="rect">
              <a:avLst/>
            </a:prstGeom>
          </p:spPr>
        </p:pic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5A8BA84-920F-3944-B135-6A1D6A68DC69}"/>
                </a:ext>
              </a:extLst>
            </p:cNvPr>
            <p:cNvSpPr/>
            <p:nvPr/>
          </p:nvSpPr>
          <p:spPr>
            <a:xfrm rot="5400000">
              <a:off x="1698831" y="1908152"/>
              <a:ext cx="392560" cy="39619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ADE6AA2-3F6E-9041-87A4-61711C5B1667}"/>
                    </a:ext>
                  </a:extLst>
                </p:cNvPr>
                <p:cNvSpPr txBox="1"/>
                <p:nvPr/>
              </p:nvSpPr>
              <p:spPr>
                <a:xfrm>
                  <a:off x="3894191" y="2039705"/>
                  <a:ext cx="1407832" cy="552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ADE6AA2-3F6E-9041-87A4-61711C5B1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191" y="2039705"/>
                  <a:ext cx="1407832" cy="5526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23D8AA9-6060-864A-8D43-6F5747D0F69A}"/>
                    </a:ext>
                  </a:extLst>
                </p:cNvPr>
                <p:cNvSpPr txBox="1"/>
                <p:nvPr/>
              </p:nvSpPr>
              <p:spPr>
                <a:xfrm>
                  <a:off x="1882864" y="2156304"/>
                  <a:ext cx="1418800" cy="552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23D8AA9-6060-864A-8D43-6F5747D0F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864" y="2156304"/>
                  <a:ext cx="1418800" cy="5526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03FD175-894D-714F-972E-31C61694FA73}"/>
                </a:ext>
              </a:extLst>
            </p:cNvPr>
            <p:cNvSpPr/>
            <p:nvPr/>
          </p:nvSpPr>
          <p:spPr>
            <a:xfrm rot="5400000">
              <a:off x="5040627" y="1830240"/>
              <a:ext cx="392560" cy="39619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8F4D371F-17A6-9045-BFB7-334812377D8E}"/>
              </a:ext>
            </a:extLst>
          </p:cNvPr>
          <p:cNvSpPr/>
          <p:nvPr/>
        </p:nvSpPr>
        <p:spPr>
          <a:xfrm>
            <a:off x="6019128" y="2465810"/>
            <a:ext cx="144873" cy="14099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6EFBF2-46FE-8147-AAB7-0BFABBF0FC18}"/>
                  </a:ext>
                </a:extLst>
              </p:cNvPr>
              <p:cNvSpPr txBox="1"/>
              <p:nvPr/>
            </p:nvSpPr>
            <p:spPr>
              <a:xfrm>
                <a:off x="5565976" y="2021892"/>
                <a:ext cx="41781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3000" i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6EFBF2-46FE-8147-AAB7-0BFABBF0F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76" y="2021892"/>
                <a:ext cx="417819" cy="553998"/>
              </a:xfrm>
              <a:prstGeom prst="rect">
                <a:avLst/>
              </a:prstGeom>
              <a:blipFill>
                <a:blip r:embed="rId7"/>
                <a:stretch>
                  <a:fillRect l="-5882" r="-6176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AB9CD4-1AAA-3F4D-AD02-BAEFAF922D86}"/>
                  </a:ext>
                </a:extLst>
              </p:cNvPr>
              <p:cNvSpPr txBox="1"/>
              <p:nvPr/>
            </p:nvSpPr>
            <p:spPr>
              <a:xfrm>
                <a:off x="8862850" y="1088600"/>
                <a:ext cx="41781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3000" i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AB9CD4-1AAA-3F4D-AD02-BAEFAF922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850" y="1088600"/>
                <a:ext cx="417819" cy="553998"/>
              </a:xfrm>
              <a:prstGeom prst="rect">
                <a:avLst/>
              </a:prstGeom>
              <a:blipFill>
                <a:blip r:embed="rId8"/>
                <a:stretch>
                  <a:fillRect l="-5882" r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BEE1FAF-3852-4D4B-AEB3-5D6CF3280F7A}"/>
              </a:ext>
            </a:extLst>
          </p:cNvPr>
          <p:cNvGrpSpPr/>
          <p:nvPr/>
        </p:nvGrpSpPr>
        <p:grpSpPr>
          <a:xfrm>
            <a:off x="6039506" y="319487"/>
            <a:ext cx="4661691" cy="4674540"/>
            <a:chOff x="4193266" y="441520"/>
            <a:chExt cx="5616923" cy="56324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73E44C-B909-2945-B51B-8E048EC22BDD}"/>
                </a:ext>
              </a:extLst>
            </p:cNvPr>
            <p:cNvSpPr/>
            <p:nvPr/>
          </p:nvSpPr>
          <p:spPr>
            <a:xfrm>
              <a:off x="4243262" y="441520"/>
              <a:ext cx="5566927" cy="56324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901AD2-015E-6943-928B-25992E66B358}"/>
                </a:ext>
              </a:extLst>
            </p:cNvPr>
            <p:cNvSpPr/>
            <p:nvPr/>
          </p:nvSpPr>
          <p:spPr>
            <a:xfrm>
              <a:off x="7522753" y="1997855"/>
              <a:ext cx="143247" cy="14449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D4ADBD-314A-B14F-A4C7-099CA54DD0AB}"/>
                </a:ext>
              </a:extLst>
            </p:cNvPr>
            <p:cNvSpPr/>
            <p:nvPr/>
          </p:nvSpPr>
          <p:spPr>
            <a:xfrm>
              <a:off x="5439732" y="2826526"/>
              <a:ext cx="143247" cy="14449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7D7BC6-2C44-CC41-96EB-E90CE4311B93}"/>
                </a:ext>
              </a:extLst>
            </p:cNvPr>
            <p:cNvSpPr/>
            <p:nvPr/>
          </p:nvSpPr>
          <p:spPr>
            <a:xfrm>
              <a:off x="4999801" y="3333883"/>
              <a:ext cx="143247" cy="14449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339405-717D-4A44-AEB2-6D9BB11CE038}"/>
                </a:ext>
              </a:extLst>
            </p:cNvPr>
            <p:cNvSpPr/>
            <p:nvPr/>
          </p:nvSpPr>
          <p:spPr>
            <a:xfrm>
              <a:off x="4699847" y="2907704"/>
              <a:ext cx="143247" cy="14449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902213-AD03-3F4A-BA55-198F42A63F11}"/>
                </a:ext>
              </a:extLst>
            </p:cNvPr>
            <p:cNvSpPr/>
            <p:nvPr/>
          </p:nvSpPr>
          <p:spPr>
            <a:xfrm>
              <a:off x="4516548" y="3208734"/>
              <a:ext cx="143247" cy="14449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5FFBBD-A78B-F649-AAF7-4E28FCAD396E}"/>
                </a:ext>
              </a:extLst>
            </p:cNvPr>
            <p:cNvSpPr/>
            <p:nvPr/>
          </p:nvSpPr>
          <p:spPr>
            <a:xfrm>
              <a:off x="4373243" y="2982124"/>
              <a:ext cx="143247" cy="14449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AD6306-3022-664F-86C7-C61EDDB47755}"/>
                </a:ext>
              </a:extLst>
            </p:cNvPr>
            <p:cNvSpPr/>
            <p:nvPr/>
          </p:nvSpPr>
          <p:spPr>
            <a:xfrm>
              <a:off x="4193266" y="3063297"/>
              <a:ext cx="143247" cy="14449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34394AE-5921-ED44-8E95-D45001780183}"/>
                </a:ext>
              </a:extLst>
            </p:cNvPr>
            <p:cNvSpPr/>
            <p:nvPr/>
          </p:nvSpPr>
          <p:spPr>
            <a:xfrm>
              <a:off x="4287317" y="2084599"/>
              <a:ext cx="3319514" cy="1319121"/>
            </a:xfrm>
            <a:custGeom>
              <a:avLst/>
              <a:gdLst>
                <a:gd name="connsiteX0" fmla="*/ 1705510 w 1705510"/>
                <a:gd name="connsiteY0" fmla="*/ 0 h 667820"/>
                <a:gd name="connsiteX1" fmla="*/ 1705510 w 1705510"/>
                <a:gd name="connsiteY1" fmla="*/ 0 h 667820"/>
                <a:gd name="connsiteX2" fmla="*/ 626723 w 1705510"/>
                <a:gd name="connsiteY2" fmla="*/ 431515 h 667820"/>
                <a:gd name="connsiteX3" fmla="*/ 431514 w 1705510"/>
                <a:gd name="connsiteY3" fmla="*/ 667820 h 667820"/>
                <a:gd name="connsiteX4" fmla="*/ 287676 w 1705510"/>
                <a:gd name="connsiteY4" fmla="*/ 462337 h 667820"/>
                <a:gd name="connsiteX5" fmla="*/ 164386 w 1705510"/>
                <a:gd name="connsiteY5" fmla="*/ 626724 h 667820"/>
                <a:gd name="connsiteX6" fmla="*/ 92467 w 1705510"/>
                <a:gd name="connsiteY6" fmla="*/ 503434 h 667820"/>
                <a:gd name="connsiteX7" fmla="*/ 0 w 1705510"/>
                <a:gd name="connsiteY7" fmla="*/ 534256 h 66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5510" h="667820">
                  <a:moveTo>
                    <a:pt x="1705510" y="0"/>
                  </a:moveTo>
                  <a:lnTo>
                    <a:pt x="1705510" y="0"/>
                  </a:lnTo>
                  <a:lnTo>
                    <a:pt x="626723" y="431515"/>
                  </a:lnTo>
                  <a:lnTo>
                    <a:pt x="431514" y="667820"/>
                  </a:lnTo>
                  <a:lnTo>
                    <a:pt x="287676" y="462337"/>
                  </a:lnTo>
                  <a:lnTo>
                    <a:pt x="164386" y="626724"/>
                  </a:lnTo>
                  <a:lnTo>
                    <a:pt x="92467" y="503434"/>
                  </a:lnTo>
                  <a:lnTo>
                    <a:pt x="0" y="53425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FCC904F-E152-8E4B-89D9-7B70FB16668F}"/>
                    </a:ext>
                  </a:extLst>
                </p:cNvPr>
                <p:cNvSpPr txBox="1"/>
                <p:nvPr/>
              </p:nvSpPr>
              <p:spPr>
                <a:xfrm>
                  <a:off x="4766219" y="4554880"/>
                  <a:ext cx="4521671" cy="667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30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3000" dirty="0">
                      <a:latin typeface="Times" pitchFamily="2" charset="0"/>
                    </a:rPr>
                    <a:t>configuration space</a:t>
                  </a: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FCC904F-E152-8E4B-89D9-7B70FB166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6219" y="4554880"/>
                  <a:ext cx="4521671" cy="667518"/>
                </a:xfrm>
                <a:prstGeom prst="rect">
                  <a:avLst/>
                </a:prstGeom>
                <a:blipFill>
                  <a:blip r:embed="rId9"/>
                  <a:stretch>
                    <a:fillRect t="-11111" r="-338" b="-2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D1B700D3-15A3-A147-8F5C-1A4C238FF659}"/>
              </a:ext>
            </a:extLst>
          </p:cNvPr>
          <p:cNvSpPr/>
          <p:nvPr/>
        </p:nvSpPr>
        <p:spPr>
          <a:xfrm rot="3495088">
            <a:off x="3360788" y="2450842"/>
            <a:ext cx="1046592" cy="66280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9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1453</TotalTime>
  <Words>13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10</cp:revision>
  <cp:lastPrinted>2018-05-30T20:26:35Z</cp:lastPrinted>
  <dcterms:created xsi:type="dcterms:W3CDTF">2018-05-07T19:46:22Z</dcterms:created>
  <dcterms:modified xsi:type="dcterms:W3CDTF">2018-05-30T21:00:01Z</dcterms:modified>
</cp:coreProperties>
</file>