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0FDE-3FB8-7041-B759-6391409DDB8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6FBBA2-AF03-2046-91B7-67722D6D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1" y="-10062"/>
            <a:ext cx="10603164" cy="6950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262BDB-54ED-B84E-9445-288B33D70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 rot="5400000">
            <a:off x="6879327" y="255939"/>
            <a:ext cx="2718604" cy="282606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B903809-2C8E-B94A-920C-886934EE902F}"/>
              </a:ext>
            </a:extLst>
          </p:cNvPr>
          <p:cNvSpPr/>
          <p:nvPr/>
        </p:nvSpPr>
        <p:spPr>
          <a:xfrm>
            <a:off x="5332420" y="1323568"/>
            <a:ext cx="1398951" cy="727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7FDFD4-88F4-BE4A-B591-91A4D5A7C328}"/>
              </a:ext>
            </a:extLst>
          </p:cNvPr>
          <p:cNvGrpSpPr/>
          <p:nvPr/>
        </p:nvGrpSpPr>
        <p:grpSpPr>
          <a:xfrm rot="5400000">
            <a:off x="2484766" y="395211"/>
            <a:ext cx="2722254" cy="2697084"/>
            <a:chOff x="2824436" y="397048"/>
            <a:chExt cx="2713693" cy="268470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F9FB4D-EB22-DC49-984C-60AC63316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44" t="48759" r="68268" b="10514"/>
            <a:stretch/>
          </p:blipFill>
          <p:spPr>
            <a:xfrm>
              <a:off x="2824436" y="410214"/>
              <a:ext cx="2713693" cy="2671542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0BA8C5-6796-5849-86B7-D798910D8D23}"/>
                </a:ext>
              </a:extLst>
            </p:cNvPr>
            <p:cNvSpPr/>
            <p:nvPr/>
          </p:nvSpPr>
          <p:spPr>
            <a:xfrm>
              <a:off x="4331221" y="397048"/>
              <a:ext cx="250506" cy="2448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ED347F-CEEB-6A40-BD2B-6F2F0F65D117}"/>
                </a:ext>
              </a:extLst>
            </p:cNvPr>
            <p:cNvSpPr/>
            <p:nvPr/>
          </p:nvSpPr>
          <p:spPr>
            <a:xfrm>
              <a:off x="3959777" y="2797634"/>
              <a:ext cx="250506" cy="2448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AEFA5AA-B571-D24B-A143-44A16D4876B8}"/>
                    </a:ext>
                  </a:extLst>
                </p:cNvPr>
                <p:cNvSpPr txBox="1"/>
                <p:nvPr/>
              </p:nvSpPr>
              <p:spPr>
                <a:xfrm rot="16200000">
                  <a:off x="4138104" y="772246"/>
                  <a:ext cx="1006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AEFA5AA-B571-D24B-A143-44A16D487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38104" y="772246"/>
                  <a:ext cx="10060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E7B9EE-76C9-9145-B292-94AA8865D53C}"/>
                    </a:ext>
                  </a:extLst>
                </p:cNvPr>
                <p:cNvSpPr txBox="1"/>
                <p:nvPr/>
              </p:nvSpPr>
              <p:spPr>
                <a:xfrm rot="16200000">
                  <a:off x="3377157" y="2302300"/>
                  <a:ext cx="1006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E7B9EE-76C9-9145-B292-94AA8865D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77157" y="2302300"/>
                  <a:ext cx="10060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76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4</cp:revision>
  <cp:lastPrinted>2018-05-13T15:29:46Z</cp:lastPrinted>
  <dcterms:created xsi:type="dcterms:W3CDTF">2018-05-08T14:53:33Z</dcterms:created>
  <dcterms:modified xsi:type="dcterms:W3CDTF">2018-05-13T16:24:47Z</dcterms:modified>
</cp:coreProperties>
</file>