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97" d="100"/>
          <a:sy n="197" d="100"/>
        </p:scale>
        <p:origin x="2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18" Type="http://schemas.openxmlformats.org/officeDocument/2006/relationships/image" Target="../media/image11.emf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17" Type="http://schemas.openxmlformats.org/officeDocument/2006/relationships/image" Target="../media/image10.emf"/><Relationship Id="rId2" Type="http://schemas.openxmlformats.org/officeDocument/2006/relationships/image" Target="../media/image1.(null)"/><Relationship Id="rId16" Type="http://schemas.openxmlformats.org/officeDocument/2006/relationships/image" Target="../media/image9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9" Type="http://schemas.openxmlformats.org/officeDocument/2006/relationships/image" Target="../media/image12.emf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1972724E-567D-D043-A86D-C3DC8DBA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6" y="6962801"/>
            <a:ext cx="1070036" cy="9480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2F449E-6C4D-9D4D-A872-52FFD781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31" y="6469816"/>
            <a:ext cx="2098086" cy="183054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BD96AF-74C7-B047-A8D8-35FBF400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05" y="4839692"/>
            <a:ext cx="1042349" cy="109694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880E57-9C5E-0B43-A5E7-B5567EF26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560" y="4379942"/>
            <a:ext cx="1982199" cy="208987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E5A4C3-0975-D246-9D18-D5A1608D2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72" y="8936977"/>
            <a:ext cx="1074057" cy="108343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31818D-4877-9A45-8CC8-F1A5E83A2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432" y="8496152"/>
            <a:ext cx="2068506" cy="205927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967C863-23D3-B74B-AE76-2FCD716F6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02" y="582519"/>
            <a:ext cx="942152" cy="11201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501888-9E9F-C64F-AC2D-AA4ABA62E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9184" y="0"/>
            <a:ext cx="1769580" cy="201348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29736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20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blipFill>
                <a:blip r:embed="rId1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blipFill>
                <a:blip r:embed="rId15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F6114F0-DBE3-D543-92AD-BAC56481B5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668" y="2571426"/>
            <a:ext cx="1105389" cy="112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3AD5D-72D0-7849-ADE6-917A043442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1351" y="2102476"/>
            <a:ext cx="2183645" cy="21836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E024CD-FEEB-5143-A070-FE3E03F87489}"/>
              </a:ext>
            </a:extLst>
          </p:cNvPr>
          <p:cNvSpPr/>
          <p:nvPr/>
        </p:nvSpPr>
        <p:spPr>
          <a:xfrm>
            <a:off x="3641678" y="961174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8ED30F-A8EE-4845-B3DB-686BDED5BC00}"/>
              </a:ext>
            </a:extLst>
          </p:cNvPr>
          <p:cNvSpPr txBox="1"/>
          <p:nvPr/>
        </p:nvSpPr>
        <p:spPr>
          <a:xfrm>
            <a:off x="3528061" y="957333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B67A5D-8E62-614B-925F-74A879A80B95}"/>
              </a:ext>
            </a:extLst>
          </p:cNvPr>
          <p:cNvSpPr/>
          <p:nvPr/>
        </p:nvSpPr>
        <p:spPr>
          <a:xfrm>
            <a:off x="3739375" y="111271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6BC985-F7A1-3043-B65A-557D5BF6DF5A}"/>
              </a:ext>
            </a:extLst>
          </p:cNvPr>
          <p:cNvSpPr txBox="1"/>
          <p:nvPr/>
        </p:nvSpPr>
        <p:spPr>
          <a:xfrm>
            <a:off x="3589363" y="1086179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C8289-D3FE-2849-8342-658AFF1383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6742" y="11184888"/>
            <a:ext cx="1045087" cy="1045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C029A-BC26-AE41-BD76-DB69DC52AA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8841" y="10581457"/>
            <a:ext cx="2106666" cy="2102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EF5F-E280-CA49-8A49-74D75E52FA4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3771" y="1890216"/>
            <a:ext cx="1192883" cy="4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20</cp:revision>
  <cp:lastPrinted>2018-05-30T19:55:56Z</cp:lastPrinted>
  <dcterms:created xsi:type="dcterms:W3CDTF">2018-01-04T02:45:34Z</dcterms:created>
  <dcterms:modified xsi:type="dcterms:W3CDTF">2018-05-30T21:18:23Z</dcterms:modified>
</cp:coreProperties>
</file>