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24338" cy="6126163"/>
  <p:notesSz cx="6858000" cy="9144000"/>
  <p:defaultTextStyle>
    <a:defPPr>
      <a:defRPr lang="en-US"/>
    </a:defPPr>
    <a:lvl1pPr marL="0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5717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1434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87151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2868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78585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74302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70019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65736" algn="l" defTabSz="2957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2232" y="-224"/>
      </p:cViewPr>
      <p:guideLst>
        <p:guide orient="horz" pos="1930"/>
        <p:guide pos="1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26" y="1903082"/>
            <a:ext cx="3590687" cy="13131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651" y="3471492"/>
            <a:ext cx="2957037" cy="1565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5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1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7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2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7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4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447" y="219805"/>
            <a:ext cx="438568" cy="466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41" y="219805"/>
            <a:ext cx="1247500" cy="466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94" y="3936627"/>
            <a:ext cx="3590687" cy="1216724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694" y="2596530"/>
            <a:ext cx="3590687" cy="134009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57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1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871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828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7858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743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7001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657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42" y="1276284"/>
            <a:ext cx="842667" cy="3611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614" y="1276284"/>
            <a:ext cx="843401" cy="361188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0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7" y="245331"/>
            <a:ext cx="3801904" cy="1021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7" y="1371297"/>
            <a:ext cx="1866483" cy="5714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5717" indent="0">
              <a:buNone/>
              <a:defRPr sz="1300" b="1"/>
            </a:lvl2pPr>
            <a:lvl3pPr marL="591434" indent="0">
              <a:buNone/>
              <a:defRPr sz="1200" b="1"/>
            </a:lvl3pPr>
            <a:lvl4pPr marL="887151" indent="0">
              <a:buNone/>
              <a:defRPr sz="1000" b="1"/>
            </a:lvl4pPr>
            <a:lvl5pPr marL="1182868" indent="0">
              <a:buNone/>
              <a:defRPr sz="1000" b="1"/>
            </a:lvl5pPr>
            <a:lvl6pPr marL="1478585" indent="0">
              <a:buNone/>
              <a:defRPr sz="1000" b="1"/>
            </a:lvl6pPr>
            <a:lvl7pPr marL="1774302" indent="0">
              <a:buNone/>
              <a:defRPr sz="1000" b="1"/>
            </a:lvl7pPr>
            <a:lvl8pPr marL="2070019" indent="0">
              <a:buNone/>
              <a:defRPr sz="1000" b="1"/>
            </a:lvl8pPr>
            <a:lvl9pPr marL="236573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217" y="1942788"/>
            <a:ext cx="1866483" cy="352963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45905" y="1371297"/>
            <a:ext cx="1867216" cy="57149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5717" indent="0">
              <a:buNone/>
              <a:defRPr sz="1300" b="1"/>
            </a:lvl2pPr>
            <a:lvl3pPr marL="591434" indent="0">
              <a:buNone/>
              <a:defRPr sz="1200" b="1"/>
            </a:lvl3pPr>
            <a:lvl4pPr marL="887151" indent="0">
              <a:buNone/>
              <a:defRPr sz="1000" b="1"/>
            </a:lvl4pPr>
            <a:lvl5pPr marL="1182868" indent="0">
              <a:buNone/>
              <a:defRPr sz="1000" b="1"/>
            </a:lvl5pPr>
            <a:lvl6pPr marL="1478585" indent="0">
              <a:buNone/>
              <a:defRPr sz="1000" b="1"/>
            </a:lvl6pPr>
            <a:lvl7pPr marL="1774302" indent="0">
              <a:buNone/>
              <a:defRPr sz="1000" b="1"/>
            </a:lvl7pPr>
            <a:lvl8pPr marL="2070019" indent="0">
              <a:buNone/>
              <a:defRPr sz="1000" b="1"/>
            </a:lvl8pPr>
            <a:lvl9pPr marL="236573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5905" y="1942788"/>
            <a:ext cx="1867216" cy="3529635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7" y="243912"/>
            <a:ext cx="1389778" cy="103804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599" y="243913"/>
            <a:ext cx="2361522" cy="522851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17" y="1281957"/>
            <a:ext cx="1389778" cy="4190466"/>
          </a:xfrm>
        </p:spPr>
        <p:txBody>
          <a:bodyPr/>
          <a:lstStyle>
            <a:lvl1pPr marL="0" indent="0">
              <a:buNone/>
              <a:defRPr sz="900"/>
            </a:lvl1pPr>
            <a:lvl2pPr marL="295717" indent="0">
              <a:buNone/>
              <a:defRPr sz="800"/>
            </a:lvl2pPr>
            <a:lvl3pPr marL="591434" indent="0">
              <a:buNone/>
              <a:defRPr sz="600"/>
            </a:lvl3pPr>
            <a:lvl4pPr marL="887151" indent="0">
              <a:buNone/>
              <a:defRPr sz="600"/>
            </a:lvl4pPr>
            <a:lvl5pPr marL="1182868" indent="0">
              <a:buNone/>
              <a:defRPr sz="600"/>
            </a:lvl5pPr>
            <a:lvl6pPr marL="1478585" indent="0">
              <a:buNone/>
              <a:defRPr sz="600"/>
            </a:lvl6pPr>
            <a:lvl7pPr marL="1774302" indent="0">
              <a:buNone/>
              <a:defRPr sz="600"/>
            </a:lvl7pPr>
            <a:lvl8pPr marL="2070019" indent="0">
              <a:buNone/>
              <a:defRPr sz="600"/>
            </a:lvl8pPr>
            <a:lvl9pPr marL="236573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0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4288314"/>
            <a:ext cx="2534603" cy="5062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8000" y="547384"/>
            <a:ext cx="2534603" cy="3675698"/>
          </a:xfrm>
        </p:spPr>
        <p:txBody>
          <a:bodyPr/>
          <a:lstStyle>
            <a:lvl1pPr marL="0" indent="0">
              <a:buNone/>
              <a:defRPr sz="2100"/>
            </a:lvl1pPr>
            <a:lvl2pPr marL="295717" indent="0">
              <a:buNone/>
              <a:defRPr sz="1800"/>
            </a:lvl2pPr>
            <a:lvl3pPr marL="591434" indent="0">
              <a:buNone/>
              <a:defRPr sz="1600"/>
            </a:lvl3pPr>
            <a:lvl4pPr marL="887151" indent="0">
              <a:buNone/>
              <a:defRPr sz="1300"/>
            </a:lvl4pPr>
            <a:lvl5pPr marL="1182868" indent="0">
              <a:buNone/>
              <a:defRPr sz="1300"/>
            </a:lvl5pPr>
            <a:lvl6pPr marL="1478585" indent="0">
              <a:buNone/>
              <a:defRPr sz="1300"/>
            </a:lvl6pPr>
            <a:lvl7pPr marL="1774302" indent="0">
              <a:buNone/>
              <a:defRPr sz="1300"/>
            </a:lvl7pPr>
            <a:lvl8pPr marL="2070019" indent="0">
              <a:buNone/>
              <a:defRPr sz="1300"/>
            </a:lvl8pPr>
            <a:lvl9pPr marL="2365736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000" y="4794574"/>
            <a:ext cx="2534603" cy="718973"/>
          </a:xfrm>
        </p:spPr>
        <p:txBody>
          <a:bodyPr/>
          <a:lstStyle>
            <a:lvl1pPr marL="0" indent="0">
              <a:buNone/>
              <a:defRPr sz="900"/>
            </a:lvl1pPr>
            <a:lvl2pPr marL="295717" indent="0">
              <a:buNone/>
              <a:defRPr sz="800"/>
            </a:lvl2pPr>
            <a:lvl3pPr marL="591434" indent="0">
              <a:buNone/>
              <a:defRPr sz="600"/>
            </a:lvl3pPr>
            <a:lvl4pPr marL="887151" indent="0">
              <a:buNone/>
              <a:defRPr sz="600"/>
            </a:lvl4pPr>
            <a:lvl5pPr marL="1182868" indent="0">
              <a:buNone/>
              <a:defRPr sz="600"/>
            </a:lvl5pPr>
            <a:lvl6pPr marL="1478585" indent="0">
              <a:buNone/>
              <a:defRPr sz="600"/>
            </a:lvl6pPr>
            <a:lvl7pPr marL="1774302" indent="0">
              <a:buNone/>
              <a:defRPr sz="600"/>
            </a:lvl7pPr>
            <a:lvl8pPr marL="2070019" indent="0">
              <a:buNone/>
              <a:defRPr sz="600"/>
            </a:lvl8pPr>
            <a:lvl9pPr marL="236573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3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217" y="245331"/>
            <a:ext cx="3801904" cy="1021027"/>
          </a:xfrm>
          <a:prstGeom prst="rect">
            <a:avLst/>
          </a:prstGeom>
        </p:spPr>
        <p:txBody>
          <a:bodyPr vert="horz" lIns="59143" tIns="29572" rIns="59143" bIns="29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7" y="1429439"/>
            <a:ext cx="3801904" cy="4042984"/>
          </a:xfrm>
          <a:prstGeom prst="rect">
            <a:avLst/>
          </a:prstGeom>
        </p:spPr>
        <p:txBody>
          <a:bodyPr vert="horz" lIns="59143" tIns="29572" rIns="59143" bIns="29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217" y="5678046"/>
            <a:ext cx="985679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A235-7473-094C-88E0-D4B7A4A420C2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316" y="5678046"/>
            <a:ext cx="1337707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442" y="5678046"/>
            <a:ext cx="985679" cy="326161"/>
          </a:xfrm>
          <a:prstGeom prst="rect">
            <a:avLst/>
          </a:prstGeom>
        </p:spPr>
        <p:txBody>
          <a:bodyPr vert="horz" lIns="59143" tIns="29572" rIns="59143" bIns="29572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09302-1502-584B-8A73-5BA6379FC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717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788" indent="-221788" algn="l" defTabSz="29571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0540" indent="-184823" algn="l" defTabSz="29571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9292" indent="-147858" algn="l" defTabSz="295717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5009" indent="-147858" algn="l" defTabSz="295717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30726" indent="-147858" algn="l" defTabSz="295717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6443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2160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7877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13594" indent="-147858" algn="l" defTabSz="295717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5717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1434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87151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2868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74302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19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65736" algn="l" defTabSz="29571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nalisaOr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" y="0"/>
            <a:ext cx="4216400" cy="61214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7938" y="0"/>
            <a:ext cx="4216400" cy="6121400"/>
          </a:xfrm>
          <a:prstGeom prst="frame">
            <a:avLst>
              <a:gd name="adj1" fmla="val 2240"/>
            </a:avLst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4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2017-03-02T06:53:43Z</dcterms:created>
  <dcterms:modified xsi:type="dcterms:W3CDTF">2017-03-02T06:56:32Z</dcterms:modified>
</cp:coreProperties>
</file>