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161838" cy="6400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6" d="100"/>
          <a:sy n="136" d="100"/>
        </p:scale>
        <p:origin x="22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230" y="1047539"/>
            <a:ext cx="9121379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230" y="3361902"/>
            <a:ext cx="9121379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5220-A5EA-AE4B-B1F9-01B01CAA06B3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0F38-2E04-A44B-8F27-E36A7B92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4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5220-A5EA-AE4B-B1F9-01B01CAA06B3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0F38-2E04-A44B-8F27-E36A7B92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6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3315" y="340783"/>
            <a:ext cx="2622396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126" y="340783"/>
            <a:ext cx="7715166" cy="54243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5220-A5EA-AE4B-B1F9-01B01CAA06B3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0F38-2E04-A44B-8F27-E36A7B92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9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5220-A5EA-AE4B-B1F9-01B01CAA06B3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0F38-2E04-A44B-8F27-E36A7B92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5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92" y="1595756"/>
            <a:ext cx="10489585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92" y="4283499"/>
            <a:ext cx="10489585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5220-A5EA-AE4B-B1F9-01B01CAA06B3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0F38-2E04-A44B-8F27-E36A7B92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126" y="1703917"/>
            <a:ext cx="5168781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31" y="1703917"/>
            <a:ext cx="5168781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5220-A5EA-AE4B-B1F9-01B01CAA06B3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0F38-2E04-A44B-8F27-E36A7B92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3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340784"/>
            <a:ext cx="10489585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711" y="1569085"/>
            <a:ext cx="5145027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711" y="2338070"/>
            <a:ext cx="5145027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31" y="1569085"/>
            <a:ext cx="5170365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31" y="2338070"/>
            <a:ext cx="5170365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5220-A5EA-AE4B-B1F9-01B01CAA06B3}" type="datetimeFigureOut">
              <a:rPr lang="en-US" smtClean="0"/>
              <a:t>5/7/18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0F38-2E04-A44B-8F27-E36A7B92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0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5220-A5EA-AE4B-B1F9-01B01CAA06B3}" type="datetimeFigureOut">
              <a:rPr lang="en-US" smtClean="0"/>
              <a:t>5/7/18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0F38-2E04-A44B-8F27-E36A7B92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9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5220-A5EA-AE4B-B1F9-01B01CAA06B3}" type="datetimeFigureOut">
              <a:rPr lang="en-US" smtClean="0"/>
              <a:t>5/7/18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0F38-2E04-A44B-8F27-E36A7B92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3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426720"/>
            <a:ext cx="3922509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0365" y="921597"/>
            <a:ext cx="615693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1920240"/>
            <a:ext cx="3922509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5220-A5EA-AE4B-B1F9-01B01CAA06B3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0F38-2E04-A44B-8F27-E36A7B92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3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426720"/>
            <a:ext cx="3922509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0365" y="921597"/>
            <a:ext cx="615693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1920240"/>
            <a:ext cx="3922509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5220-A5EA-AE4B-B1F9-01B01CAA06B3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0F38-2E04-A44B-8F27-E36A7B92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0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127" y="340784"/>
            <a:ext cx="10489585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127" y="1703917"/>
            <a:ext cx="10489585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126" y="5932594"/>
            <a:ext cx="2736414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75220-A5EA-AE4B-B1F9-01B01CAA06B3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8609" y="5932594"/>
            <a:ext cx="41046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298" y="5932594"/>
            <a:ext cx="2736414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80F38-2E04-A44B-8F27-E36A7B92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8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5E0B24F-6D58-EC48-B131-4EB2BBD62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" y="84843"/>
            <a:ext cx="12180566" cy="62548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CE9225C-594F-6845-93BC-C2F7FC5EC152}"/>
              </a:ext>
            </a:extLst>
          </p:cNvPr>
          <p:cNvSpPr/>
          <p:nvPr/>
        </p:nvSpPr>
        <p:spPr>
          <a:xfrm>
            <a:off x="7814822" y="84843"/>
            <a:ext cx="2884601" cy="395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Times" pitchFamily="2" charset="0"/>
              </a:rPr>
              <a:t>total path length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FF80BE0-B84A-7943-BD11-99A5C3AD3FF7}"/>
                  </a:ext>
                </a:extLst>
              </p:cNvPr>
              <p:cNvSpPr/>
              <p:nvPr/>
            </p:nvSpPr>
            <p:spPr>
              <a:xfrm>
                <a:off x="3139126" y="3450210"/>
                <a:ext cx="292231" cy="2733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FF80BE0-B84A-7943-BD11-99A5C3AD3F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126" y="3450210"/>
                <a:ext cx="292231" cy="273378"/>
              </a:xfrm>
              <a:prstGeom prst="rect">
                <a:avLst/>
              </a:prstGeom>
              <a:blipFill>
                <a:blip r:embed="rId3"/>
                <a:stretch>
                  <a:fillRect l="-62500" t="-31818" r="-29167" b="-86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8DA8811-9C34-8E4F-9B2E-E735A8A1CFB8}"/>
                  </a:ext>
                </a:extLst>
              </p:cNvPr>
              <p:cNvSpPr/>
              <p:nvPr/>
            </p:nvSpPr>
            <p:spPr>
              <a:xfrm>
                <a:off x="3384222" y="3996965"/>
                <a:ext cx="433633" cy="2356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8DA8811-9C34-8E4F-9B2E-E735A8A1CF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222" y="3996965"/>
                <a:ext cx="433633" cy="235670"/>
              </a:xfrm>
              <a:prstGeom prst="rect">
                <a:avLst/>
              </a:prstGeom>
              <a:blipFill>
                <a:blip r:embed="rId4"/>
                <a:stretch>
                  <a:fillRect l="-30556" t="-36842" b="-5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974FD79-1F9B-1A4F-B0BD-432999D0D8E2}"/>
                  </a:ext>
                </a:extLst>
              </p:cNvPr>
              <p:cNvSpPr/>
              <p:nvPr/>
            </p:nvSpPr>
            <p:spPr>
              <a:xfrm>
                <a:off x="7467600" y="780852"/>
                <a:ext cx="433633" cy="2356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974FD79-1F9B-1A4F-B0BD-432999D0D8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780852"/>
                <a:ext cx="433633" cy="235670"/>
              </a:xfrm>
              <a:prstGeom prst="rect">
                <a:avLst/>
              </a:prstGeom>
              <a:blipFill>
                <a:blip r:embed="rId5"/>
                <a:stretch>
                  <a:fillRect l="-35294" t="-30000" b="-5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4EA1979-84D5-D943-A4A4-05B72A45603E}"/>
                  </a:ext>
                </a:extLst>
              </p:cNvPr>
              <p:cNvSpPr/>
              <p:nvPr/>
            </p:nvSpPr>
            <p:spPr>
              <a:xfrm>
                <a:off x="7175369" y="959960"/>
                <a:ext cx="292231" cy="2733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4EA1979-84D5-D943-A4A4-05B72A4560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369" y="959960"/>
                <a:ext cx="292231" cy="273378"/>
              </a:xfrm>
              <a:prstGeom prst="rect">
                <a:avLst/>
              </a:prstGeom>
              <a:blipFill>
                <a:blip r:embed="rId6"/>
                <a:stretch>
                  <a:fillRect l="-58333" t="-31818" r="-29167" b="-86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33CE269-33E9-9044-A9B0-0AD11AE53044}"/>
                  </a:ext>
                </a:extLst>
              </p:cNvPr>
              <p:cNvSpPr/>
              <p:nvPr/>
            </p:nvSpPr>
            <p:spPr>
              <a:xfrm>
                <a:off x="1885360" y="5099900"/>
                <a:ext cx="245099" cy="3393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33CE269-33E9-9044-A9B0-0AD11AE530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360" y="5099900"/>
                <a:ext cx="245099" cy="339365"/>
              </a:xfrm>
              <a:prstGeom prst="ellipse">
                <a:avLst/>
              </a:prstGeom>
              <a:blipFill>
                <a:blip r:embed="rId7"/>
                <a:stretch>
                  <a:fillRect l="-42857" r="-9524" b="-148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BBA8147-AA91-584F-8062-9D8C8996BF24}"/>
                  </a:ext>
                </a:extLst>
              </p:cNvPr>
              <p:cNvSpPr/>
              <p:nvPr/>
            </p:nvSpPr>
            <p:spPr>
              <a:xfrm>
                <a:off x="2103749" y="5224019"/>
                <a:ext cx="245099" cy="3393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BBA8147-AA91-584F-8062-9D8C8996BF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749" y="5224019"/>
                <a:ext cx="245099" cy="339365"/>
              </a:xfrm>
              <a:prstGeom prst="ellipse">
                <a:avLst/>
              </a:prstGeom>
              <a:blipFill>
                <a:blip r:embed="rId8"/>
                <a:stretch>
                  <a:fillRect l="-50000" r="-10000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A39D297D-2C85-164B-82B4-DF4141A2B2FF}"/>
              </a:ext>
            </a:extLst>
          </p:cNvPr>
          <p:cNvSpPr/>
          <p:nvPr/>
        </p:nvSpPr>
        <p:spPr>
          <a:xfrm>
            <a:off x="4326906" y="2941165"/>
            <a:ext cx="358218" cy="386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B050"/>
                </a:solidFill>
                <a:latin typeface="Times" pitchFamily="2" charset="0"/>
              </a:rPr>
              <a:t>S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FE093C8A-6481-4947-BDDA-FA6B8CFD3BB6}"/>
              </a:ext>
            </a:extLst>
          </p:cNvPr>
          <p:cNvSpPr/>
          <p:nvPr/>
        </p:nvSpPr>
        <p:spPr>
          <a:xfrm rot="19153357">
            <a:off x="1918696" y="3956011"/>
            <a:ext cx="191813" cy="17764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98774F-C4E3-C443-B43F-9DCDC82AACA5}"/>
              </a:ext>
            </a:extLst>
          </p:cNvPr>
          <p:cNvSpPr txBox="1"/>
          <p:nvPr/>
        </p:nvSpPr>
        <p:spPr>
          <a:xfrm>
            <a:off x="1298167" y="4006392"/>
            <a:ext cx="5494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Times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36254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11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3</cp:revision>
  <dcterms:created xsi:type="dcterms:W3CDTF">2018-05-02T01:08:21Z</dcterms:created>
  <dcterms:modified xsi:type="dcterms:W3CDTF">2018-05-07T15:58:40Z</dcterms:modified>
</cp:coreProperties>
</file>