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57600" cy="1828800"/>
  <p:notesSz cx="6858000" cy="9144000"/>
  <p:defaultTextStyle>
    <a:defPPr>
      <a:defRPr lang="en-US"/>
    </a:defPPr>
    <a:lvl1pPr marL="0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EB6235"/>
    <a:srgbClr val="82A02E"/>
    <a:srgbClr val="E09C23"/>
    <a:srgbClr val="B63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348" d="100"/>
          <a:sy n="348" d="100"/>
        </p:scale>
        <p:origin x="30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BA41-4624-3049-9962-89A9624110B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BA41-4624-3049-9962-89A9624110BB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D427-DDC2-0A43-A03D-11E9F498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0CBB48-959B-5B48-A012-CC896F72E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28" t="34040" r="29823" b="50007"/>
          <a:stretch/>
        </p:blipFill>
        <p:spPr>
          <a:xfrm>
            <a:off x="1084946" y="962441"/>
            <a:ext cx="1501488" cy="888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B9CE2-F896-A844-8723-E2BCC5DD2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89" t="53094" r="32168" b="33967"/>
          <a:stretch/>
        </p:blipFill>
        <p:spPr>
          <a:xfrm>
            <a:off x="-135627" y="1140639"/>
            <a:ext cx="1317577" cy="732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054AE-AF09-7749-B4F9-69E4BA20F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67" t="10417" r="31759" b="65558"/>
          <a:stretch/>
        </p:blipFill>
        <p:spPr>
          <a:xfrm>
            <a:off x="2366863" y="493346"/>
            <a:ext cx="1279604" cy="13366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4580E1-36CA-0443-B79C-70F9DCBAF340}"/>
              </a:ext>
            </a:extLst>
          </p:cNvPr>
          <p:cNvCxnSpPr>
            <a:cxnSpLocks/>
          </p:cNvCxnSpPr>
          <p:nvPr/>
        </p:nvCxnSpPr>
        <p:spPr>
          <a:xfrm flipH="1" flipV="1">
            <a:off x="957581" y="1154874"/>
            <a:ext cx="182757" cy="1068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10CABE-5AB5-2E43-9ECB-A52B801F8994}"/>
              </a:ext>
            </a:extLst>
          </p:cNvPr>
          <p:cNvCxnSpPr>
            <a:cxnSpLocks/>
          </p:cNvCxnSpPr>
          <p:nvPr/>
        </p:nvCxnSpPr>
        <p:spPr>
          <a:xfrm flipH="1" flipV="1">
            <a:off x="934426" y="1261705"/>
            <a:ext cx="203074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B15C8412-18C0-C144-88F6-943EA08ED414}"/>
              </a:ext>
            </a:extLst>
          </p:cNvPr>
          <p:cNvSpPr/>
          <p:nvPr/>
        </p:nvSpPr>
        <p:spPr>
          <a:xfrm rot="19556421">
            <a:off x="979291" y="1156578"/>
            <a:ext cx="307510" cy="300915"/>
          </a:xfrm>
          <a:prstGeom prst="arc">
            <a:avLst>
              <a:gd name="adj1" fmla="val 13898215"/>
              <a:gd name="adj2" fmla="val 15472972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D0965-38D0-1344-AD3A-F3B87BDA227B}"/>
              </a:ext>
            </a:extLst>
          </p:cNvPr>
          <p:cNvSpPr txBox="1"/>
          <p:nvPr/>
        </p:nvSpPr>
        <p:spPr>
          <a:xfrm>
            <a:off x="777624" y="1081555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EF74B5-E24F-A84D-BA18-E330DF47613E}"/>
              </a:ext>
            </a:extLst>
          </p:cNvPr>
          <p:cNvCxnSpPr/>
          <p:nvPr/>
        </p:nvCxnSpPr>
        <p:spPr>
          <a:xfrm flipH="1" flipV="1">
            <a:off x="2143125" y="1119306"/>
            <a:ext cx="196850" cy="19171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23AB99-083C-104F-9479-AF09036AD7E3}"/>
              </a:ext>
            </a:extLst>
          </p:cNvPr>
          <p:cNvCxnSpPr>
            <a:cxnSpLocks/>
          </p:cNvCxnSpPr>
          <p:nvPr/>
        </p:nvCxnSpPr>
        <p:spPr>
          <a:xfrm flipH="1" flipV="1">
            <a:off x="2051914" y="1304342"/>
            <a:ext cx="275882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0808DC9D-AE0A-164D-AA7A-0142C5135FF9}"/>
              </a:ext>
            </a:extLst>
          </p:cNvPr>
          <p:cNvSpPr/>
          <p:nvPr/>
        </p:nvSpPr>
        <p:spPr>
          <a:xfrm rot="19556421">
            <a:off x="2124372" y="1144627"/>
            <a:ext cx="307510" cy="300915"/>
          </a:xfrm>
          <a:prstGeom prst="arc">
            <a:avLst>
              <a:gd name="adj1" fmla="val 12713879"/>
              <a:gd name="adj2" fmla="val 15823106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BCEF7-A629-FE42-8C04-74F325236C93}"/>
              </a:ext>
            </a:extLst>
          </p:cNvPr>
          <p:cNvSpPr txBox="1"/>
          <p:nvPr/>
        </p:nvSpPr>
        <p:spPr>
          <a:xfrm>
            <a:off x="1920579" y="1055843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439A4B-9E71-5843-BF94-310E74A7374D}"/>
              </a:ext>
            </a:extLst>
          </p:cNvPr>
          <p:cNvCxnSpPr>
            <a:cxnSpLocks/>
          </p:cNvCxnSpPr>
          <p:nvPr/>
        </p:nvCxnSpPr>
        <p:spPr>
          <a:xfrm flipV="1">
            <a:off x="2992930" y="1430307"/>
            <a:ext cx="263007" cy="10402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E7951477-6861-A74A-96AC-98FEC8DDE88A}"/>
              </a:ext>
            </a:extLst>
          </p:cNvPr>
          <p:cNvSpPr/>
          <p:nvPr/>
        </p:nvSpPr>
        <p:spPr>
          <a:xfrm>
            <a:off x="461432" y="43891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48CFA9-5BE5-634F-887D-3F4EE901E275}"/>
              </a:ext>
            </a:extLst>
          </p:cNvPr>
          <p:cNvGrpSpPr/>
          <p:nvPr/>
        </p:nvGrpSpPr>
        <p:grpSpPr>
          <a:xfrm>
            <a:off x="207264" y="250046"/>
            <a:ext cx="56056" cy="162129"/>
            <a:chOff x="207264" y="250046"/>
            <a:chExt cx="56056" cy="1621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0C70CB-D7B6-174A-9B4B-000830B87142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742566-380E-D642-94A7-346AD3DA6C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89CFCE-65A3-D54E-B649-775CC2F4BD3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CCA17F-C912-2847-AAA4-2EFA4B5A38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00E59C-DCEE-EF46-931D-E39DAB8C6897}"/>
              </a:ext>
            </a:extLst>
          </p:cNvPr>
          <p:cNvGrpSpPr/>
          <p:nvPr/>
        </p:nvGrpSpPr>
        <p:grpSpPr>
          <a:xfrm>
            <a:off x="359664" y="402446"/>
            <a:ext cx="56056" cy="162129"/>
            <a:chOff x="207264" y="250046"/>
            <a:chExt cx="56056" cy="16212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F68EC1-79DE-A24A-8699-53DB69FFBD2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CA42D5-7B31-F349-8E7C-9B1269F5D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680371-0495-B54B-920D-2E6CC8555692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92CB6D7-2896-0242-8546-881418D795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559EB8-25CD-5440-A28A-B0F0CAE85E6A}"/>
              </a:ext>
            </a:extLst>
          </p:cNvPr>
          <p:cNvGrpSpPr/>
          <p:nvPr/>
        </p:nvGrpSpPr>
        <p:grpSpPr>
          <a:xfrm>
            <a:off x="723013" y="275054"/>
            <a:ext cx="56056" cy="162129"/>
            <a:chOff x="207264" y="250046"/>
            <a:chExt cx="56056" cy="16212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3564436-4A33-F443-830F-1F25A76B2DB7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A5F702-868B-874A-A70D-6E2992D957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957CD1-6D58-CD4A-9162-45CC2B5D17E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0A846E-E282-924F-8F13-682693D8DE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5919BC-AA31-194F-B318-AFE683739FB0}"/>
              </a:ext>
            </a:extLst>
          </p:cNvPr>
          <p:cNvGrpSpPr/>
          <p:nvPr/>
        </p:nvGrpSpPr>
        <p:grpSpPr>
          <a:xfrm>
            <a:off x="523699" y="572108"/>
            <a:ext cx="56056" cy="162129"/>
            <a:chOff x="207264" y="250046"/>
            <a:chExt cx="56056" cy="16212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A51862-6622-4E4D-834E-F3EB53C838CB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4935E4-29D6-AE48-BF91-84E8ADB8A3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83B075-98BC-4B44-B740-B5F0E86DCCE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34E3FE-8F64-1844-A3A2-35A438E53A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25CFA3-008D-7648-A230-48F542EDFB85}"/>
              </a:ext>
            </a:extLst>
          </p:cNvPr>
          <p:cNvGrpSpPr/>
          <p:nvPr/>
        </p:nvGrpSpPr>
        <p:grpSpPr>
          <a:xfrm>
            <a:off x="265076" y="645620"/>
            <a:ext cx="56056" cy="162129"/>
            <a:chOff x="207264" y="250046"/>
            <a:chExt cx="56056" cy="16212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CC8292B-4EB6-C046-B21A-BD2273F6C781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3FBE23-7633-F643-8E4F-7B0C17A712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0F5E58E-5449-DD49-B9E2-15CE7C1187B9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820125-2108-A640-A61A-BA1B6085ED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F81DEC-945A-DA46-8070-61F2FDD4A2F7}"/>
              </a:ext>
            </a:extLst>
          </p:cNvPr>
          <p:cNvGrpSpPr/>
          <p:nvPr/>
        </p:nvGrpSpPr>
        <p:grpSpPr>
          <a:xfrm>
            <a:off x="899279" y="453817"/>
            <a:ext cx="56056" cy="162129"/>
            <a:chOff x="207264" y="250046"/>
            <a:chExt cx="56056" cy="16212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D1E8A3B-F298-9F44-A850-5D470B1ABA0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09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2744A0-B318-5E45-B941-9DB2214D4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EBA0AA-95C5-5147-8F40-FE5A597871C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8A9CE18-D003-FB42-AC2C-9227DF222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64735C7-1ADF-E448-9CCF-6A46C0E1D646}"/>
              </a:ext>
            </a:extLst>
          </p:cNvPr>
          <p:cNvGrpSpPr/>
          <p:nvPr/>
        </p:nvGrpSpPr>
        <p:grpSpPr>
          <a:xfrm>
            <a:off x="1422696" y="218998"/>
            <a:ext cx="56056" cy="162129"/>
            <a:chOff x="207264" y="250046"/>
            <a:chExt cx="56056" cy="16212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15C1E2-4F3D-5842-B04E-97A4529EC23E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247074-2DF3-4149-BB1D-40694A877F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675426-4744-C24A-BD30-ACD4F505C8EE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BA1C17-A51D-DD43-BFD5-1C88FEE842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8669E4-4844-F449-AD8E-CD2CC44D632D}"/>
              </a:ext>
            </a:extLst>
          </p:cNvPr>
          <p:cNvGrpSpPr/>
          <p:nvPr/>
        </p:nvGrpSpPr>
        <p:grpSpPr>
          <a:xfrm>
            <a:off x="1575096" y="371398"/>
            <a:ext cx="56056" cy="162129"/>
            <a:chOff x="207264" y="250046"/>
            <a:chExt cx="56056" cy="16212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E5CA649-6DAD-0242-8B32-5D48ACF0068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6101601-8EFD-4941-8269-7C5C6C69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FAFBC5-18EE-A24A-A309-2FF858BC857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3C09F8-DC71-C241-96C0-EFFF40D46F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0EED7F-94E5-AC4A-8C31-5C949C27EF07}"/>
              </a:ext>
            </a:extLst>
          </p:cNvPr>
          <p:cNvGrpSpPr/>
          <p:nvPr/>
        </p:nvGrpSpPr>
        <p:grpSpPr>
          <a:xfrm>
            <a:off x="1727496" y="523798"/>
            <a:ext cx="56056" cy="162129"/>
            <a:chOff x="207264" y="250046"/>
            <a:chExt cx="56056" cy="16212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6D4C77B-0C8A-D942-BDFE-B9889F8A60B5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0A78D7-5C06-854C-904C-6C9AE238E6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867331E-5784-2048-B1B7-08903A76990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9DD5412-8B04-9E4E-81DB-32DE3317B7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9442DD-1752-6E42-BC5C-C5B635D44105}"/>
              </a:ext>
            </a:extLst>
          </p:cNvPr>
          <p:cNvGrpSpPr/>
          <p:nvPr/>
        </p:nvGrpSpPr>
        <p:grpSpPr>
          <a:xfrm>
            <a:off x="1868985" y="224283"/>
            <a:ext cx="56056" cy="162129"/>
            <a:chOff x="207264" y="250046"/>
            <a:chExt cx="56056" cy="16212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40C3B0-9470-6447-8D06-807929D5A55F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C46E837-BB19-0D4C-B3AF-1303F381F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27C6CA4-0346-B942-96C3-B3AA314CD39F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EDE165-D0B2-0245-B2EA-1FF35ACDE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D1B11DA-01A9-2E49-825B-A211692F9653}"/>
              </a:ext>
            </a:extLst>
          </p:cNvPr>
          <p:cNvGrpSpPr/>
          <p:nvPr/>
        </p:nvGrpSpPr>
        <p:grpSpPr>
          <a:xfrm>
            <a:off x="2050960" y="363387"/>
            <a:ext cx="56056" cy="162129"/>
            <a:chOff x="207264" y="250046"/>
            <a:chExt cx="56056" cy="162129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C06644C-5624-2D4E-9E72-AF21D39C4FEC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230E19-2AD8-4443-97A4-BD9391250C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35E5716-B2A1-904F-B09C-7E2F2BB217B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303D9D-B53F-7A47-873E-AB934069D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B92E7EF-3208-CB44-8E34-2B5D7EEBAC96}"/>
              </a:ext>
            </a:extLst>
          </p:cNvPr>
          <p:cNvGrpSpPr/>
          <p:nvPr/>
        </p:nvGrpSpPr>
        <p:grpSpPr>
          <a:xfrm>
            <a:off x="1504566" y="589564"/>
            <a:ext cx="56056" cy="162129"/>
            <a:chOff x="207264" y="250046"/>
            <a:chExt cx="56056" cy="16212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5CAEC9A-8912-BE47-B900-3E015588B716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82A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F8D968-6371-E84C-B7C6-29DB170044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D363669-7AA3-AA4C-ACD1-0A40D8036204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BE4340E-8658-C649-9E12-21444D4C8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Down Arrow 93">
            <a:extLst>
              <a:ext uri="{FF2B5EF4-FFF2-40B4-BE49-F238E27FC236}">
                <a16:creationId xmlns:a16="http://schemas.microsoft.com/office/drawing/2014/main" id="{663773D9-4D43-B045-9CF3-0BD6F68AF4D6}"/>
              </a:ext>
            </a:extLst>
          </p:cNvPr>
          <p:cNvSpPr/>
          <p:nvPr/>
        </p:nvSpPr>
        <p:spPr>
          <a:xfrm>
            <a:off x="1674290" y="38226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605B5EAF-B704-7349-A992-2BE00DC16290}"/>
              </a:ext>
            </a:extLst>
          </p:cNvPr>
          <p:cNvSpPr/>
          <p:nvPr/>
        </p:nvSpPr>
        <p:spPr>
          <a:xfrm>
            <a:off x="2881395" y="38225"/>
            <a:ext cx="182668" cy="299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0499EEE-54DD-704E-A1B1-6CD38DD6067C}"/>
              </a:ext>
            </a:extLst>
          </p:cNvPr>
          <p:cNvGrpSpPr/>
          <p:nvPr/>
        </p:nvGrpSpPr>
        <p:grpSpPr>
          <a:xfrm>
            <a:off x="2745830" y="280339"/>
            <a:ext cx="56056" cy="162129"/>
            <a:chOff x="207264" y="250046"/>
            <a:chExt cx="56056" cy="162129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F014DF3-FE91-FB43-94FB-AB5C31D48AD9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40A4834-CF89-B24A-AF85-EFA2CE116E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8C5CA9-68D9-7948-953F-18ADDCF21511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9E97E6E-9359-4F45-BA44-42B56266B2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62F7F3-75F3-4F4B-B3EA-DEA98CD19204}"/>
              </a:ext>
            </a:extLst>
          </p:cNvPr>
          <p:cNvGrpSpPr/>
          <p:nvPr/>
        </p:nvGrpSpPr>
        <p:grpSpPr>
          <a:xfrm>
            <a:off x="2898230" y="432739"/>
            <a:ext cx="56056" cy="162129"/>
            <a:chOff x="207264" y="250046"/>
            <a:chExt cx="56056" cy="162129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839D8F5-C412-064A-AF72-D13E2D94CBA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1538C8-FA90-1549-97E3-76AF3B7406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8BDAC3B-1A0F-884D-95BA-856D51424BF5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13D9A90-95CD-6E41-92DF-819A2CEEF3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6F3B113-6A76-9142-8BCE-6045B084855A}"/>
              </a:ext>
            </a:extLst>
          </p:cNvPr>
          <p:cNvGrpSpPr/>
          <p:nvPr/>
        </p:nvGrpSpPr>
        <p:grpSpPr>
          <a:xfrm>
            <a:off x="3165133" y="356264"/>
            <a:ext cx="56056" cy="162129"/>
            <a:chOff x="207264" y="250046"/>
            <a:chExt cx="56056" cy="162129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88ED6E3-5E72-794C-AB89-B2A580399593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84A755-A5F1-CE46-B35E-C5ED65F9F0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F9E6A3D-99E4-5B47-8E2A-B06C4CF74141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B59E739-155C-2444-B14B-1BDF834FC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97D58FB-71A9-B342-A5E2-4B058A80FD12}"/>
              </a:ext>
            </a:extLst>
          </p:cNvPr>
          <p:cNvGrpSpPr/>
          <p:nvPr/>
        </p:nvGrpSpPr>
        <p:grpSpPr>
          <a:xfrm>
            <a:off x="3033992" y="414440"/>
            <a:ext cx="56056" cy="162129"/>
            <a:chOff x="207264" y="250046"/>
            <a:chExt cx="56056" cy="162129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500B712-C375-234A-8DA6-112E80B0F3A3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8EB9429-7889-CA49-A56D-3F8CE90077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67D1AB6-1911-E943-8EF6-FAE7AC313A5A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45434EB-62F8-5F45-8B4F-AE0ACC38A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CB791A-76A8-3547-930C-6C0DDD060743}"/>
              </a:ext>
            </a:extLst>
          </p:cNvPr>
          <p:cNvGrpSpPr/>
          <p:nvPr/>
        </p:nvGrpSpPr>
        <p:grpSpPr>
          <a:xfrm>
            <a:off x="2827809" y="585554"/>
            <a:ext cx="56056" cy="162129"/>
            <a:chOff x="207264" y="250046"/>
            <a:chExt cx="56056" cy="16212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1067CC1-7685-D14E-A6A8-ADF0D235B1DA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A08B6C0-CD56-4C4F-A786-D01F9C5BE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DC18354-CE53-B848-9CB1-A9CA78378ED6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46094-B57F-BB47-BC56-81B91B4876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19C8504-2C13-EB40-BA2F-66AC4A9242E4}"/>
              </a:ext>
            </a:extLst>
          </p:cNvPr>
          <p:cNvGrpSpPr/>
          <p:nvPr/>
        </p:nvGrpSpPr>
        <p:grpSpPr>
          <a:xfrm>
            <a:off x="3286234" y="234946"/>
            <a:ext cx="56056" cy="162129"/>
            <a:chOff x="207264" y="250046"/>
            <a:chExt cx="56056" cy="162129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C23356B-C5E7-4B40-A960-AFA21D384D34}"/>
                </a:ext>
              </a:extLst>
            </p:cNvPr>
            <p:cNvSpPr/>
            <p:nvPr/>
          </p:nvSpPr>
          <p:spPr>
            <a:xfrm>
              <a:off x="207264" y="356119"/>
              <a:ext cx="56056" cy="56056"/>
            </a:xfrm>
            <a:prstGeom prst="ellipse">
              <a:avLst/>
            </a:prstGeom>
            <a:solidFill>
              <a:srgbClr val="EB6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CA3A15A-7D94-F34D-85B7-EA89FF7D9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1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0CDA39-3D0F-2B43-BA5A-F6901C7BC09C}"/>
                </a:ext>
              </a:extLst>
            </p:cNvPr>
            <p:cNvCxnSpPr/>
            <p:nvPr/>
          </p:nvCxnSpPr>
          <p:spPr>
            <a:xfrm flipH="1" flipV="1">
              <a:off x="231960" y="250046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55538C8-9A25-AB48-B8AD-0E323284F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241" y="255753"/>
              <a:ext cx="3332" cy="8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3A9BA20-C4F7-6D45-AEF4-50C7CD74C194}"/>
              </a:ext>
            </a:extLst>
          </p:cNvPr>
          <p:cNvCxnSpPr>
            <a:cxnSpLocks/>
          </p:cNvCxnSpPr>
          <p:nvPr/>
        </p:nvCxnSpPr>
        <p:spPr>
          <a:xfrm flipV="1">
            <a:off x="1231075" y="1555782"/>
            <a:ext cx="184732" cy="17039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F8D36AA-728A-1847-BD05-82D37DA0E820}"/>
              </a:ext>
            </a:extLst>
          </p:cNvPr>
          <p:cNvCxnSpPr>
            <a:cxnSpLocks/>
          </p:cNvCxnSpPr>
          <p:nvPr/>
        </p:nvCxnSpPr>
        <p:spPr>
          <a:xfrm flipH="1" flipV="1">
            <a:off x="1228749" y="1726171"/>
            <a:ext cx="275882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35780505-0427-BF4C-A90B-DFAEF855B5B5}"/>
              </a:ext>
            </a:extLst>
          </p:cNvPr>
          <p:cNvSpPr/>
          <p:nvPr/>
        </p:nvSpPr>
        <p:spPr>
          <a:xfrm rot="19556421">
            <a:off x="1106479" y="1542622"/>
            <a:ext cx="307510" cy="300915"/>
          </a:xfrm>
          <a:prstGeom prst="arc">
            <a:avLst>
              <a:gd name="adj1" fmla="val 21162737"/>
              <a:gd name="adj2" fmla="val 3093099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F993C6-1878-7F4D-A067-6342A6710F1E}"/>
              </a:ext>
            </a:extLst>
          </p:cNvPr>
          <p:cNvSpPr txBox="1"/>
          <p:nvPr/>
        </p:nvSpPr>
        <p:spPr>
          <a:xfrm>
            <a:off x="1335901" y="1477381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158A649-C601-3743-B5C9-701349D7D568}"/>
              </a:ext>
            </a:extLst>
          </p:cNvPr>
          <p:cNvCxnSpPr>
            <a:cxnSpLocks/>
          </p:cNvCxnSpPr>
          <p:nvPr/>
        </p:nvCxnSpPr>
        <p:spPr>
          <a:xfrm flipV="1">
            <a:off x="18519" y="1587335"/>
            <a:ext cx="175297" cy="10888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832C20A-A4A4-234F-8486-95571DFEF3B9}"/>
              </a:ext>
            </a:extLst>
          </p:cNvPr>
          <p:cNvCxnSpPr>
            <a:cxnSpLocks/>
          </p:cNvCxnSpPr>
          <p:nvPr/>
        </p:nvCxnSpPr>
        <p:spPr>
          <a:xfrm flipH="1" flipV="1">
            <a:off x="26878" y="1693078"/>
            <a:ext cx="203074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Arc 138">
            <a:extLst>
              <a:ext uri="{FF2B5EF4-FFF2-40B4-BE49-F238E27FC236}">
                <a16:creationId xmlns:a16="http://schemas.microsoft.com/office/drawing/2014/main" id="{26A9A38D-7388-D34E-A0FA-CB5FCBF7A0DD}"/>
              </a:ext>
            </a:extLst>
          </p:cNvPr>
          <p:cNvSpPr/>
          <p:nvPr/>
        </p:nvSpPr>
        <p:spPr>
          <a:xfrm rot="19556421">
            <a:off x="-129456" y="1587273"/>
            <a:ext cx="307510" cy="300915"/>
          </a:xfrm>
          <a:prstGeom prst="arc">
            <a:avLst>
              <a:gd name="adj1" fmla="val 20931620"/>
              <a:gd name="adj2" fmla="val 1016581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BCCB49-3E58-284C-AE71-1D34E2CAE3D7}"/>
              </a:ext>
            </a:extLst>
          </p:cNvPr>
          <p:cNvSpPr txBox="1"/>
          <p:nvPr/>
        </p:nvSpPr>
        <p:spPr>
          <a:xfrm>
            <a:off x="94439" y="1502123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88C5567-AE6A-B14B-9F31-441DA6D390AE}"/>
              </a:ext>
            </a:extLst>
          </p:cNvPr>
          <p:cNvCxnSpPr>
            <a:cxnSpLocks/>
          </p:cNvCxnSpPr>
          <p:nvPr/>
        </p:nvCxnSpPr>
        <p:spPr>
          <a:xfrm flipV="1">
            <a:off x="2996668" y="1526971"/>
            <a:ext cx="266222" cy="233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BC7C62-DC69-FC4F-AFFF-A44148A0A3DF}"/>
                  </a:ext>
                </a:extLst>
              </p:cNvPr>
              <p:cNvSpPr txBox="1"/>
              <p:nvPr/>
            </p:nvSpPr>
            <p:spPr>
              <a:xfrm>
                <a:off x="3237800" y="1302064"/>
                <a:ext cx="2200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BC7C62-DC69-FC4F-AFFF-A44148A0A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00" y="1302064"/>
                <a:ext cx="220005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Arc 148">
            <a:extLst>
              <a:ext uri="{FF2B5EF4-FFF2-40B4-BE49-F238E27FC236}">
                <a16:creationId xmlns:a16="http://schemas.microsoft.com/office/drawing/2014/main" id="{7F44A080-CDB0-C147-8B31-804BFFC459BB}"/>
              </a:ext>
            </a:extLst>
          </p:cNvPr>
          <p:cNvSpPr/>
          <p:nvPr/>
        </p:nvSpPr>
        <p:spPr>
          <a:xfrm rot="19556421">
            <a:off x="2906497" y="1372323"/>
            <a:ext cx="307510" cy="300915"/>
          </a:xfrm>
          <a:prstGeom prst="arc">
            <a:avLst>
              <a:gd name="adj1" fmla="val 111089"/>
              <a:gd name="adj2" fmla="val 195428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BEBAD60-9F53-6447-AB59-F80C63EEB0FA}"/>
              </a:ext>
            </a:extLst>
          </p:cNvPr>
          <p:cNvSpPr/>
          <p:nvPr/>
        </p:nvSpPr>
        <p:spPr>
          <a:xfrm>
            <a:off x="550844" y="15280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6F07A54-83B8-CC47-A385-2639D296488E}"/>
              </a:ext>
            </a:extLst>
          </p:cNvPr>
          <p:cNvSpPr txBox="1"/>
          <p:nvPr/>
        </p:nvSpPr>
        <p:spPr>
          <a:xfrm>
            <a:off x="295710" y="1552256"/>
            <a:ext cx="11678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" pitchFamily="2" charset="0"/>
              </a:rPr>
              <a:t>Object COM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4297FF3-5520-3C4F-943B-27FC536F1973}"/>
              </a:ext>
            </a:extLst>
          </p:cNvPr>
          <p:cNvSpPr txBox="1"/>
          <p:nvPr/>
        </p:nvSpPr>
        <p:spPr>
          <a:xfrm>
            <a:off x="1192705" y="878241"/>
            <a:ext cx="64055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Times" pitchFamily="2" charset="0"/>
              </a:rPr>
              <a:t>Particles COM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4D2100-489F-AC4F-B3E4-AB19D558697F}"/>
              </a:ext>
            </a:extLst>
          </p:cNvPr>
          <p:cNvCxnSpPr>
            <a:cxnSpLocks/>
          </p:cNvCxnSpPr>
          <p:nvPr/>
        </p:nvCxnSpPr>
        <p:spPr>
          <a:xfrm>
            <a:off x="1618073" y="1049731"/>
            <a:ext cx="207153" cy="211974"/>
          </a:xfrm>
          <a:prstGeom prst="straightConnector1">
            <a:avLst/>
          </a:prstGeom>
          <a:ln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C71811F-F8EF-C54A-B749-A34C4569D727}"/>
              </a:ext>
            </a:extLst>
          </p:cNvPr>
          <p:cNvSpPr txBox="1"/>
          <p:nvPr/>
        </p:nvSpPr>
        <p:spPr>
          <a:xfrm>
            <a:off x="3150289" y="1025539"/>
            <a:ext cx="165695" cy="246221"/>
          </a:xfrm>
          <a:prstGeom prst="rect">
            <a:avLst/>
          </a:prstGeom>
          <a:solidFill>
            <a:srgbClr val="EB6235"/>
          </a:solidFill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B240D6D-5424-124B-841D-32532470444C}"/>
              </a:ext>
            </a:extLst>
          </p:cNvPr>
          <p:cNvSpPr txBox="1"/>
          <p:nvPr/>
        </p:nvSpPr>
        <p:spPr>
          <a:xfrm rot="19994382">
            <a:off x="2680006" y="1373175"/>
            <a:ext cx="187703" cy="246221"/>
          </a:xfrm>
          <a:prstGeom prst="rect">
            <a:avLst/>
          </a:prstGeom>
          <a:solidFill>
            <a:srgbClr val="EB6235"/>
          </a:solidFill>
        </p:spPr>
        <p:txBody>
          <a:bodyPr wrap="square" rtlCol="0">
            <a:spAutoFit/>
          </a:bodyPr>
          <a:lstStyle/>
          <a:p>
            <a:endParaRPr lang="en-US" sz="10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A0F1FE-70AE-064B-95C1-FF51DCA5B039}"/>
              </a:ext>
            </a:extLst>
          </p:cNvPr>
          <p:cNvSpPr/>
          <p:nvPr/>
        </p:nvSpPr>
        <p:spPr>
          <a:xfrm rot="20222179">
            <a:off x="2732658" y="1584161"/>
            <a:ext cx="257439" cy="90020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A24352-911C-064F-B3EF-B0A9E03BC4FC}"/>
              </a:ext>
            </a:extLst>
          </p:cNvPr>
          <p:cNvSpPr txBox="1"/>
          <p:nvPr/>
        </p:nvSpPr>
        <p:spPr>
          <a:xfrm>
            <a:off x="2564973" y="1446857"/>
            <a:ext cx="220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⍺</a:t>
            </a:r>
          </a:p>
        </p:txBody>
      </p:sp>
    </p:spTree>
    <p:extLst>
      <p:ext uri="{BB962C8B-B14F-4D97-AF65-F5344CB8AC3E}">
        <p14:creationId xmlns:p14="http://schemas.microsoft.com/office/powerpoint/2010/main" val="375424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</TotalTime>
  <Words>11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13</cp:revision>
  <cp:lastPrinted>2018-06-12T15:19:52Z</cp:lastPrinted>
  <dcterms:created xsi:type="dcterms:W3CDTF">2018-06-11T22:07:12Z</dcterms:created>
  <dcterms:modified xsi:type="dcterms:W3CDTF">2018-06-12T15:33:32Z</dcterms:modified>
</cp:coreProperties>
</file>