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640" y="-104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wo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" y="0"/>
            <a:ext cx="6756579" cy="68580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520935" y="2053266"/>
            <a:ext cx="2666" cy="486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700" y="1222269"/>
            <a:ext cx="298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Starting position: </a:t>
            </a:r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ink </a:t>
            </a: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dirty="0" smtClean="0">
                <a:latin typeface="Arial"/>
                <a:cs typeface="Arial"/>
              </a:rPr>
              <a:t>obot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160" y="378349"/>
            <a:ext cx="411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Goal Region: pink robot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63879" y="854528"/>
            <a:ext cx="827483" cy="367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24345" y="3184952"/>
            <a:ext cx="255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Starting position: 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green </a:t>
            </a: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dirty="0" smtClean="0">
                <a:latin typeface="Arial"/>
                <a:cs typeface="Arial"/>
              </a:rPr>
              <a:t>obot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695481" y="3923616"/>
            <a:ext cx="618628" cy="36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58234" y="5454134"/>
            <a:ext cx="402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Goal Region: green robot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154565" y="5175026"/>
            <a:ext cx="309314" cy="279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2</cp:revision>
  <dcterms:created xsi:type="dcterms:W3CDTF">2016-09-01T23:13:14Z</dcterms:created>
  <dcterms:modified xsi:type="dcterms:W3CDTF">2016-09-01T23:32:08Z</dcterms:modified>
</cp:coreProperties>
</file>