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2632" y="-112"/>
      </p:cViewPr>
      <p:guideLst>
        <p:guide orient="horz" pos="216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130426"/>
            <a:ext cx="58293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886200"/>
            <a:ext cx="4800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1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274639"/>
            <a:ext cx="11572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274639"/>
            <a:ext cx="33575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5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4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4406901"/>
            <a:ext cx="58293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906713"/>
            <a:ext cx="58293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0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1600201"/>
            <a:ext cx="2257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1600201"/>
            <a:ext cx="2257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6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535113"/>
            <a:ext cx="303014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174875"/>
            <a:ext cx="303014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1535113"/>
            <a:ext cx="30313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174875"/>
            <a:ext cx="30313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2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7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1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3050"/>
            <a:ext cx="22562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273051"/>
            <a:ext cx="38338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435101"/>
            <a:ext cx="22562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0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4800600"/>
            <a:ext cx="41148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612775"/>
            <a:ext cx="41148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5367338"/>
            <a:ext cx="4114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7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600201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181D4-5AF3-3249-B289-2E65D9C6D10E}" type="datetimeFigureOut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2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woR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2" y="0"/>
            <a:ext cx="6780618" cy="68580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2617154" y="2463203"/>
            <a:ext cx="115462" cy="8467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752536" y="4636199"/>
            <a:ext cx="729714" cy="157954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052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3</cp:revision>
  <dcterms:created xsi:type="dcterms:W3CDTF">2016-09-01T23:13:14Z</dcterms:created>
  <dcterms:modified xsi:type="dcterms:W3CDTF">2016-09-01T23:24:38Z</dcterms:modified>
</cp:coreProperties>
</file>