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2640" y="-104"/>
      </p:cViewPr>
      <p:guideLst>
        <p:guide orient="horz" pos="216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6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15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274639"/>
            <a:ext cx="11572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274639"/>
            <a:ext cx="33575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5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1"/>
            <a:ext cx="58293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3"/>
            <a:ext cx="58293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0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1600201"/>
            <a:ext cx="2257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65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35113"/>
            <a:ext cx="303014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174875"/>
            <a:ext cx="303014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535113"/>
            <a:ext cx="30313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174875"/>
            <a:ext cx="30313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050"/>
            <a:ext cx="22562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73051"/>
            <a:ext cx="383381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435101"/>
            <a:ext cx="22562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0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1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181D4-5AF3-3249-B289-2E65D9C6D10E}" type="datetimeFigureOut">
              <a:rPr lang="en-US" smtClean="0"/>
              <a:t>9/1/16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1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B3349-B127-9741-B092-9E99585B80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R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7" y="0"/>
            <a:ext cx="6737430" cy="68580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2608784" y="2463203"/>
            <a:ext cx="123832" cy="99912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752536" y="4636199"/>
            <a:ext cx="729714" cy="157954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608784" y="3462329"/>
            <a:ext cx="2808168" cy="684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52536" y="5777314"/>
            <a:ext cx="0" cy="438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6952" y="3810569"/>
            <a:ext cx="360362" cy="3364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3373043" y="4434927"/>
            <a:ext cx="379493" cy="13423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16952" y="2852512"/>
            <a:ext cx="360362" cy="9580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05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</dc:creator>
  <cp:lastModifiedBy>Shiva</cp:lastModifiedBy>
  <cp:revision>5</cp:revision>
  <dcterms:created xsi:type="dcterms:W3CDTF">2016-09-01T23:13:14Z</dcterms:created>
  <dcterms:modified xsi:type="dcterms:W3CDTF">2016-09-01T23:28:20Z</dcterms:modified>
</cp:coreProperties>
</file>