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033"/>
    <a:srgbClr val="EC6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49" d="100"/>
          <a:sy n="149" d="100"/>
        </p:scale>
        <p:origin x="3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408780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9465473"/>
                <a:ext cx="1020894" cy="570926"/>
              </a:xfrm>
              <a:prstGeom prst="rect">
                <a:avLst/>
              </a:prstGeom>
              <a:blipFill>
                <a:blip r:embed="rId2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9" y="11632220"/>
                <a:ext cx="697275" cy="570926"/>
              </a:xfrm>
              <a:prstGeom prst="rect">
                <a:avLst/>
              </a:prstGeom>
              <a:blipFill>
                <a:blip r:embed="rId3"/>
                <a:stretch>
                  <a:fillRect l="-5455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F61C-5F1C-5B41-B614-9E67E068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353" y="-24743"/>
            <a:ext cx="1830362" cy="210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F8763-F35B-054E-8E4C-B2379630F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656" y="2050237"/>
            <a:ext cx="2289344" cy="228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2C88C3-6349-B240-B49A-70535C52F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678" y="4296940"/>
            <a:ext cx="2092856" cy="2190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6D2B7-5D4D-C341-ADFB-7734B36F0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084" y="6470190"/>
            <a:ext cx="2068043" cy="2068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91762-24E4-9548-9AE3-AD25AFDDB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378" y="8629690"/>
            <a:ext cx="2199899" cy="2094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020EAF-D61E-054A-9CC5-42652FADFC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26" y="458565"/>
            <a:ext cx="1019531" cy="1140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8F99F0-4FB1-BC4E-9C53-17BA15B22E4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442"/>
          <a:stretch/>
        </p:blipFill>
        <p:spPr>
          <a:xfrm>
            <a:off x="856302" y="2614990"/>
            <a:ext cx="1177721" cy="11598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C69F6F-82B7-9044-9F66-CE1601D91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292" y="4785406"/>
            <a:ext cx="1067731" cy="11284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FB7587-90EC-E84E-90B9-222AC5C08C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526" y="6924440"/>
            <a:ext cx="1137550" cy="12012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A7F9F9-5599-2C41-B9A2-C6854402FBD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258"/>
          <a:stretch/>
        </p:blipFill>
        <p:spPr>
          <a:xfrm>
            <a:off x="953176" y="9136271"/>
            <a:ext cx="1093962" cy="10932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D98F87-ED0F-2942-8512-DD869F72AC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526" y="11240116"/>
            <a:ext cx="1065254" cy="11087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61106E-1511-0744-8671-3911114E9AE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4139"/>
          <a:stretch/>
        </p:blipFill>
        <p:spPr>
          <a:xfrm>
            <a:off x="2368084" y="10689489"/>
            <a:ext cx="2159193" cy="21247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5DFC902-F80B-4444-A772-22CCBA8238E9}"/>
              </a:ext>
            </a:extLst>
          </p:cNvPr>
          <p:cNvSpPr txBox="1"/>
          <p:nvPr/>
        </p:nvSpPr>
        <p:spPr>
          <a:xfrm>
            <a:off x="0" y="1580772"/>
            <a:ext cx="5787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" pitchFamily="2" charset="0"/>
              </a:rPr>
              <a:t>Δ</a:t>
            </a:r>
            <a:r>
              <a:rPr lang="en-US" sz="2000" i="1" dirty="0" err="1">
                <a:latin typeface="Times" pitchFamily="2" charset="0"/>
              </a:rPr>
              <a:t>s</a:t>
            </a:r>
            <a:r>
              <a:rPr lang="en-US" sz="2800" i="1" dirty="0">
                <a:latin typeface="Times" pitchFamily="2" charset="0"/>
              </a:rPr>
              <a:t>	</a:t>
            </a:r>
            <a:r>
              <a:rPr lang="en-US" sz="2800" dirty="0">
                <a:latin typeface="Times" pitchFamily="2" charset="0"/>
              </a:rPr>
              <a:t>=    −  </a:t>
            </a:r>
          </a:p>
          <a:p>
            <a:r>
              <a:rPr lang="fa-IR" sz="2000" dirty="0">
                <a:latin typeface="Times" pitchFamily="2" charset="0"/>
              </a:rPr>
              <a:t>    </a:t>
            </a:r>
            <a:r>
              <a:rPr lang="en-US" sz="2000" dirty="0">
                <a:latin typeface="Times" pitchFamily="2" charset="0"/>
              </a:rPr>
              <a:t>2-move reachable set</a:t>
            </a:r>
          </a:p>
          <a:p>
            <a:r>
              <a:rPr lang="en-US" sz="2000" dirty="0">
                <a:latin typeface="Times" pitchFamily="2" charset="0"/>
              </a:rPr>
              <a:t>    4-move reachable set</a:t>
            </a:r>
          </a:p>
          <a:p>
            <a:r>
              <a:rPr lang="en-US" sz="2000" dirty="0">
                <a:latin typeface="Times" pitchFamily="2" charset="0"/>
              </a:rPr>
              <a:t>   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981FE7-708B-6D47-92AD-D013939EE842}"/>
              </a:ext>
            </a:extLst>
          </p:cNvPr>
          <p:cNvSpPr/>
          <p:nvPr/>
        </p:nvSpPr>
        <p:spPr>
          <a:xfrm>
            <a:off x="149476" y="2127255"/>
            <a:ext cx="159792" cy="159792"/>
          </a:xfrm>
          <a:prstGeom prst="rect">
            <a:avLst/>
          </a:prstGeom>
          <a:solidFill>
            <a:srgbClr val="002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DD98B9-4641-9842-A335-D1E53798FBD8}"/>
              </a:ext>
            </a:extLst>
          </p:cNvPr>
          <p:cNvSpPr/>
          <p:nvPr/>
        </p:nvSpPr>
        <p:spPr>
          <a:xfrm>
            <a:off x="148755" y="2454815"/>
            <a:ext cx="159792" cy="159792"/>
          </a:xfrm>
          <a:prstGeom prst="rect">
            <a:avLst/>
          </a:prstGeom>
          <a:solidFill>
            <a:srgbClr val="BA72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1352D-8BDF-B841-B305-D8A1614E7068}"/>
              </a:ext>
            </a:extLst>
          </p:cNvPr>
          <p:cNvSpPr/>
          <p:nvPr/>
        </p:nvSpPr>
        <p:spPr>
          <a:xfrm>
            <a:off x="141252" y="3954710"/>
            <a:ext cx="159792" cy="159792"/>
          </a:xfrm>
          <a:prstGeom prst="rect">
            <a:avLst/>
          </a:prstGeom>
          <a:solidFill>
            <a:srgbClr val="847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8BA7EC-1A0F-4F46-BA2A-D6FB4AEDECCF}"/>
              </a:ext>
            </a:extLst>
          </p:cNvPr>
          <p:cNvSpPr/>
          <p:nvPr/>
        </p:nvSpPr>
        <p:spPr>
          <a:xfrm>
            <a:off x="596482" y="1768313"/>
            <a:ext cx="149752" cy="149752"/>
          </a:xfrm>
          <a:prstGeom prst="rect">
            <a:avLst/>
          </a:prstGeom>
          <a:solidFill>
            <a:srgbClr val="4C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5CF19B-BB31-3440-A316-AC53EB02F724}"/>
              </a:ext>
            </a:extLst>
          </p:cNvPr>
          <p:cNvSpPr/>
          <p:nvPr/>
        </p:nvSpPr>
        <p:spPr>
          <a:xfrm>
            <a:off x="1736478" y="1767265"/>
            <a:ext cx="149752" cy="149752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8BCD98-BA77-9B45-AC94-FD99D168EFF8}"/>
              </a:ext>
            </a:extLst>
          </p:cNvPr>
          <p:cNvSpPr/>
          <p:nvPr/>
        </p:nvSpPr>
        <p:spPr>
          <a:xfrm>
            <a:off x="1206741" y="1767265"/>
            <a:ext cx="149752" cy="149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AC71E-C53B-FE44-AAAC-FEC53CBDD140}"/>
              </a:ext>
            </a:extLst>
          </p:cNvPr>
          <p:cNvSpPr txBox="1"/>
          <p:nvPr/>
        </p:nvSpPr>
        <p:spPr>
          <a:xfrm>
            <a:off x="301044" y="3833135"/>
            <a:ext cx="233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>
                <a:latin typeface="Times" pitchFamily="2" charset="0"/>
              </a:rPr>
              <a:t>6-move reachable set</a:t>
            </a:r>
            <a:endParaRPr lang="en-US" sz="2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6A7E9C-0FA3-D94D-8B69-AC37E77F9401}"/>
              </a:ext>
            </a:extLst>
          </p:cNvPr>
          <p:cNvSpPr/>
          <p:nvPr/>
        </p:nvSpPr>
        <p:spPr>
          <a:xfrm>
            <a:off x="141252" y="10559777"/>
            <a:ext cx="159792" cy="159792"/>
          </a:xfrm>
          <a:prstGeom prst="rect">
            <a:avLst/>
          </a:prstGeom>
          <a:solidFill>
            <a:srgbClr val="EC62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38012C-72C2-9046-85D0-8106220345A5}"/>
              </a:ext>
            </a:extLst>
          </p:cNvPr>
          <p:cNvSpPr txBox="1"/>
          <p:nvPr/>
        </p:nvSpPr>
        <p:spPr>
          <a:xfrm>
            <a:off x="301044" y="10438202"/>
            <a:ext cx="233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>
                <a:latin typeface="Times" pitchFamily="2" charset="0"/>
              </a:rPr>
              <a:t>8-move reachable set</a:t>
            </a:r>
            <a:endParaRPr lang="en-US" sz="2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4BF1C7-13E0-AC48-850C-50DC21C23C7D}"/>
              </a:ext>
            </a:extLst>
          </p:cNvPr>
          <p:cNvSpPr/>
          <p:nvPr/>
        </p:nvSpPr>
        <p:spPr>
          <a:xfrm>
            <a:off x="148755" y="12410911"/>
            <a:ext cx="159792" cy="159792"/>
          </a:xfrm>
          <a:prstGeom prst="rect">
            <a:avLst/>
          </a:prstGeom>
          <a:solidFill>
            <a:srgbClr val="91B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4EAE51-CC52-ED4A-AF6B-A67B72346638}"/>
              </a:ext>
            </a:extLst>
          </p:cNvPr>
          <p:cNvSpPr txBox="1"/>
          <p:nvPr/>
        </p:nvSpPr>
        <p:spPr>
          <a:xfrm>
            <a:off x="308546" y="12289336"/>
            <a:ext cx="252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>
                <a:latin typeface="Times" pitchFamily="2" charset="0"/>
              </a:rPr>
              <a:t>10-move reachable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7053</TotalTime>
  <Words>35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23</cp:revision>
  <cp:lastPrinted>2018-12-06T19:10:38Z</cp:lastPrinted>
  <dcterms:created xsi:type="dcterms:W3CDTF">2018-01-04T02:45:34Z</dcterms:created>
  <dcterms:modified xsi:type="dcterms:W3CDTF">2018-12-10T17:49:56Z</dcterms:modified>
</cp:coreProperties>
</file>