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</p:sldIdLst>
  <p:sldSz cx="22860000" cy="17373600"/>
  <p:notesSz cx="6858000" cy="9144000"/>
  <p:defaultTextStyle>
    <a:defPPr>
      <a:defRPr lang="en-US"/>
    </a:defPPr>
    <a:lvl1pPr marL="0" algn="l" defTabSz="1327709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1pPr>
    <a:lvl2pPr marL="663855" algn="l" defTabSz="1327709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2pPr>
    <a:lvl3pPr marL="1327709" algn="l" defTabSz="1327709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3pPr>
    <a:lvl4pPr marL="1991563" algn="l" defTabSz="1327709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4pPr>
    <a:lvl5pPr marL="2655418" algn="l" defTabSz="1327709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5pPr>
    <a:lvl6pPr marL="3319272" algn="l" defTabSz="1327709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6pPr>
    <a:lvl7pPr marL="3983127" algn="l" defTabSz="1327709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7pPr>
    <a:lvl8pPr marL="4646981" algn="l" defTabSz="1327709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8pPr>
    <a:lvl9pPr marL="5310835" algn="l" defTabSz="1327709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740" autoAdjust="0"/>
    <p:restoredTop sz="94660"/>
  </p:normalViewPr>
  <p:slideViewPr>
    <p:cSldViewPr snapToGrid="0">
      <p:cViewPr>
        <p:scale>
          <a:sx n="50" d="100"/>
          <a:sy n="50" d="100"/>
        </p:scale>
        <p:origin x="-800" y="144"/>
      </p:cViewPr>
      <p:guideLst>
        <p:guide orient="horz" pos="5472"/>
        <p:guide pos="72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500" y="2843319"/>
            <a:ext cx="19431000" cy="6048587"/>
          </a:xfrm>
        </p:spPr>
        <p:txBody>
          <a:bodyPr anchor="b"/>
          <a:lstStyle>
            <a:lvl1pPr algn="ctr">
              <a:defRPr sz="15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7500" y="9125163"/>
            <a:ext cx="17145000" cy="4194597"/>
          </a:xfrm>
        </p:spPr>
        <p:txBody>
          <a:bodyPr/>
          <a:lstStyle>
            <a:lvl1pPr marL="0" indent="0" algn="ctr">
              <a:buNone/>
              <a:defRPr sz="6000"/>
            </a:lvl1pPr>
            <a:lvl2pPr marL="1143000" indent="0" algn="ctr">
              <a:buNone/>
              <a:defRPr sz="5000"/>
            </a:lvl2pPr>
            <a:lvl3pPr marL="2286000" indent="0" algn="ctr">
              <a:buNone/>
              <a:defRPr sz="4500"/>
            </a:lvl3pPr>
            <a:lvl4pPr marL="3429000" indent="0" algn="ctr">
              <a:buNone/>
              <a:defRPr sz="4000"/>
            </a:lvl4pPr>
            <a:lvl5pPr marL="4572000" indent="0" algn="ctr">
              <a:buNone/>
              <a:defRPr sz="4000"/>
            </a:lvl5pPr>
            <a:lvl6pPr marL="5715000" indent="0" algn="ctr">
              <a:buNone/>
              <a:defRPr sz="4000"/>
            </a:lvl6pPr>
            <a:lvl7pPr marL="6858000" indent="0" algn="ctr">
              <a:buNone/>
              <a:defRPr sz="4000"/>
            </a:lvl7pPr>
            <a:lvl8pPr marL="8001000" indent="0" algn="ctr">
              <a:buNone/>
              <a:defRPr sz="4000"/>
            </a:lvl8pPr>
            <a:lvl9pPr marL="9144000" indent="0" algn="ctr">
              <a:buNone/>
              <a:defRPr sz="4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E845-9D35-42B9-9CDA-699C804E8D28}" type="datetimeFigureOut">
              <a:rPr lang="en-US" smtClean="0"/>
              <a:t>9/3/16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47DEC-B129-4220-BBE1-EEC275A90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26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E845-9D35-42B9-9CDA-699C804E8D28}" type="datetimeFigureOut">
              <a:rPr lang="en-US" smtClean="0"/>
              <a:t>9/3/16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47DEC-B129-4220-BBE1-EEC275A90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293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359189" y="924984"/>
            <a:ext cx="4929188" cy="1472332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71627" y="924984"/>
            <a:ext cx="14501813" cy="1472332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E845-9D35-42B9-9CDA-699C804E8D28}" type="datetimeFigureOut">
              <a:rPr lang="en-US" smtClean="0"/>
              <a:t>9/3/16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47DEC-B129-4220-BBE1-EEC275A90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886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E845-9D35-42B9-9CDA-699C804E8D28}" type="datetimeFigureOut">
              <a:rPr lang="en-US" smtClean="0"/>
              <a:t>9/3/16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47DEC-B129-4220-BBE1-EEC275A90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67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9720" y="4331340"/>
            <a:ext cx="19716750" cy="7226934"/>
          </a:xfrm>
        </p:spPr>
        <p:txBody>
          <a:bodyPr anchor="b"/>
          <a:lstStyle>
            <a:lvl1pPr>
              <a:defRPr sz="15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9720" y="11626644"/>
            <a:ext cx="19716750" cy="3800474"/>
          </a:xfrm>
        </p:spPr>
        <p:txBody>
          <a:bodyPr/>
          <a:lstStyle>
            <a:lvl1pPr marL="0" indent="0">
              <a:buNone/>
              <a:defRPr sz="6000">
                <a:solidFill>
                  <a:schemeClr val="tx1"/>
                </a:solidFill>
              </a:defRPr>
            </a:lvl1pPr>
            <a:lvl2pPr marL="1143000" indent="0">
              <a:buNone/>
              <a:defRPr sz="5000">
                <a:solidFill>
                  <a:schemeClr val="tx1">
                    <a:tint val="75000"/>
                  </a:schemeClr>
                </a:solidFill>
              </a:defRPr>
            </a:lvl2pPr>
            <a:lvl3pPr marL="228600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3pPr>
            <a:lvl4pPr marL="34290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4pPr>
            <a:lvl5pPr marL="45720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5pPr>
            <a:lvl6pPr marL="57150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6pPr>
            <a:lvl7pPr marL="68580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7pPr>
            <a:lvl8pPr marL="80010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8pPr>
            <a:lvl9pPr marL="91440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E845-9D35-42B9-9CDA-699C804E8D28}" type="datetimeFigureOut">
              <a:rPr lang="en-US" smtClean="0"/>
              <a:t>9/3/16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47DEC-B129-4220-BBE1-EEC275A90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361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71625" y="4624917"/>
            <a:ext cx="9715500" cy="1102339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72875" y="4624917"/>
            <a:ext cx="9715500" cy="1102339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E845-9D35-42B9-9CDA-699C804E8D28}" type="datetimeFigureOut">
              <a:rPr lang="en-US" smtClean="0"/>
              <a:t>9/3/16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47DEC-B129-4220-BBE1-EEC275A90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786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603" y="924987"/>
            <a:ext cx="19716750" cy="335809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4605" y="4258947"/>
            <a:ext cx="9670850" cy="2087244"/>
          </a:xfrm>
        </p:spPr>
        <p:txBody>
          <a:bodyPr anchor="b"/>
          <a:lstStyle>
            <a:lvl1pPr marL="0" indent="0">
              <a:buNone/>
              <a:defRPr sz="6000" b="1"/>
            </a:lvl1pPr>
            <a:lvl2pPr marL="1143000" indent="0">
              <a:buNone/>
              <a:defRPr sz="5000" b="1"/>
            </a:lvl2pPr>
            <a:lvl3pPr marL="2286000" indent="0">
              <a:buNone/>
              <a:defRPr sz="4500" b="1"/>
            </a:lvl3pPr>
            <a:lvl4pPr marL="3429000" indent="0">
              <a:buNone/>
              <a:defRPr sz="4000" b="1"/>
            </a:lvl4pPr>
            <a:lvl5pPr marL="4572000" indent="0">
              <a:buNone/>
              <a:defRPr sz="4000" b="1"/>
            </a:lvl5pPr>
            <a:lvl6pPr marL="5715000" indent="0">
              <a:buNone/>
              <a:defRPr sz="4000" b="1"/>
            </a:lvl6pPr>
            <a:lvl7pPr marL="6858000" indent="0">
              <a:buNone/>
              <a:defRPr sz="4000" b="1"/>
            </a:lvl7pPr>
            <a:lvl8pPr marL="8001000" indent="0">
              <a:buNone/>
              <a:defRPr sz="4000" b="1"/>
            </a:lvl8pPr>
            <a:lvl9pPr marL="9144000" indent="0">
              <a:buNone/>
              <a:defRPr sz="4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74605" y="6346190"/>
            <a:ext cx="9670850" cy="933429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572876" y="4258947"/>
            <a:ext cx="9718478" cy="2087244"/>
          </a:xfrm>
        </p:spPr>
        <p:txBody>
          <a:bodyPr anchor="b"/>
          <a:lstStyle>
            <a:lvl1pPr marL="0" indent="0">
              <a:buNone/>
              <a:defRPr sz="6000" b="1"/>
            </a:lvl1pPr>
            <a:lvl2pPr marL="1143000" indent="0">
              <a:buNone/>
              <a:defRPr sz="5000" b="1"/>
            </a:lvl2pPr>
            <a:lvl3pPr marL="2286000" indent="0">
              <a:buNone/>
              <a:defRPr sz="4500" b="1"/>
            </a:lvl3pPr>
            <a:lvl4pPr marL="3429000" indent="0">
              <a:buNone/>
              <a:defRPr sz="4000" b="1"/>
            </a:lvl4pPr>
            <a:lvl5pPr marL="4572000" indent="0">
              <a:buNone/>
              <a:defRPr sz="4000" b="1"/>
            </a:lvl5pPr>
            <a:lvl6pPr marL="5715000" indent="0">
              <a:buNone/>
              <a:defRPr sz="4000" b="1"/>
            </a:lvl6pPr>
            <a:lvl7pPr marL="6858000" indent="0">
              <a:buNone/>
              <a:defRPr sz="4000" b="1"/>
            </a:lvl7pPr>
            <a:lvl8pPr marL="8001000" indent="0">
              <a:buNone/>
              <a:defRPr sz="4000" b="1"/>
            </a:lvl8pPr>
            <a:lvl9pPr marL="9144000" indent="0">
              <a:buNone/>
              <a:defRPr sz="4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572876" y="6346190"/>
            <a:ext cx="9718478" cy="933429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E845-9D35-42B9-9CDA-699C804E8D28}" type="datetimeFigureOut">
              <a:rPr lang="en-US" smtClean="0"/>
              <a:t>9/3/16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47DEC-B129-4220-BBE1-EEC275A90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65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E845-9D35-42B9-9CDA-699C804E8D28}" type="datetimeFigureOut">
              <a:rPr lang="en-US" smtClean="0"/>
              <a:t>9/3/16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47DEC-B129-4220-BBE1-EEC275A90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317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E845-9D35-42B9-9CDA-699C804E8D28}" type="datetimeFigureOut">
              <a:rPr lang="en-US" smtClean="0"/>
              <a:t>9/3/16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47DEC-B129-4220-BBE1-EEC275A90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121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603" y="1158240"/>
            <a:ext cx="7372945" cy="4053840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8477" y="2501481"/>
            <a:ext cx="11572875" cy="12346517"/>
          </a:xfrm>
        </p:spPr>
        <p:txBody>
          <a:bodyPr/>
          <a:lstStyle>
            <a:lvl1pPr>
              <a:defRPr sz="8000"/>
            </a:lvl1pPr>
            <a:lvl2pPr>
              <a:defRPr sz="7000"/>
            </a:lvl2pPr>
            <a:lvl3pPr>
              <a:defRPr sz="6000"/>
            </a:lvl3pPr>
            <a:lvl4pPr>
              <a:defRPr sz="5000"/>
            </a:lvl4pPr>
            <a:lvl5pPr>
              <a:defRPr sz="5000"/>
            </a:lvl5pPr>
            <a:lvl6pPr>
              <a:defRPr sz="5000"/>
            </a:lvl6pPr>
            <a:lvl7pPr>
              <a:defRPr sz="5000"/>
            </a:lvl7pPr>
            <a:lvl8pPr>
              <a:defRPr sz="5000"/>
            </a:lvl8pPr>
            <a:lvl9pPr>
              <a:defRPr sz="5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603" y="5212080"/>
            <a:ext cx="7372945" cy="9656023"/>
          </a:xfrm>
        </p:spPr>
        <p:txBody>
          <a:bodyPr/>
          <a:lstStyle>
            <a:lvl1pPr marL="0" indent="0">
              <a:buNone/>
              <a:defRPr sz="4000"/>
            </a:lvl1pPr>
            <a:lvl2pPr marL="1143000" indent="0">
              <a:buNone/>
              <a:defRPr sz="3500"/>
            </a:lvl2pPr>
            <a:lvl3pPr marL="2286000" indent="0">
              <a:buNone/>
              <a:defRPr sz="3000"/>
            </a:lvl3pPr>
            <a:lvl4pPr marL="3429000" indent="0">
              <a:buNone/>
              <a:defRPr sz="2500"/>
            </a:lvl4pPr>
            <a:lvl5pPr marL="4572000" indent="0">
              <a:buNone/>
              <a:defRPr sz="2500"/>
            </a:lvl5pPr>
            <a:lvl6pPr marL="5715000" indent="0">
              <a:buNone/>
              <a:defRPr sz="2500"/>
            </a:lvl6pPr>
            <a:lvl7pPr marL="6858000" indent="0">
              <a:buNone/>
              <a:defRPr sz="2500"/>
            </a:lvl7pPr>
            <a:lvl8pPr marL="8001000" indent="0">
              <a:buNone/>
              <a:defRPr sz="2500"/>
            </a:lvl8pPr>
            <a:lvl9pPr marL="9144000" indent="0">
              <a:buNone/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E845-9D35-42B9-9CDA-699C804E8D28}" type="datetimeFigureOut">
              <a:rPr lang="en-US" smtClean="0"/>
              <a:t>9/3/16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47DEC-B129-4220-BBE1-EEC275A90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37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603" y="1158240"/>
            <a:ext cx="7372945" cy="4053840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718477" y="2501481"/>
            <a:ext cx="11572875" cy="12346517"/>
          </a:xfrm>
        </p:spPr>
        <p:txBody>
          <a:bodyPr anchor="t"/>
          <a:lstStyle>
            <a:lvl1pPr marL="0" indent="0">
              <a:buNone/>
              <a:defRPr sz="8000"/>
            </a:lvl1pPr>
            <a:lvl2pPr marL="1143000" indent="0">
              <a:buNone/>
              <a:defRPr sz="7000"/>
            </a:lvl2pPr>
            <a:lvl3pPr marL="2286000" indent="0">
              <a:buNone/>
              <a:defRPr sz="6000"/>
            </a:lvl3pPr>
            <a:lvl4pPr marL="3429000" indent="0">
              <a:buNone/>
              <a:defRPr sz="5000"/>
            </a:lvl4pPr>
            <a:lvl5pPr marL="4572000" indent="0">
              <a:buNone/>
              <a:defRPr sz="5000"/>
            </a:lvl5pPr>
            <a:lvl6pPr marL="5715000" indent="0">
              <a:buNone/>
              <a:defRPr sz="5000"/>
            </a:lvl6pPr>
            <a:lvl7pPr marL="6858000" indent="0">
              <a:buNone/>
              <a:defRPr sz="5000"/>
            </a:lvl7pPr>
            <a:lvl8pPr marL="8001000" indent="0">
              <a:buNone/>
              <a:defRPr sz="5000"/>
            </a:lvl8pPr>
            <a:lvl9pPr marL="9144000" indent="0">
              <a:buNone/>
              <a:defRPr sz="5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603" y="5212080"/>
            <a:ext cx="7372945" cy="9656023"/>
          </a:xfrm>
        </p:spPr>
        <p:txBody>
          <a:bodyPr/>
          <a:lstStyle>
            <a:lvl1pPr marL="0" indent="0">
              <a:buNone/>
              <a:defRPr sz="4000"/>
            </a:lvl1pPr>
            <a:lvl2pPr marL="1143000" indent="0">
              <a:buNone/>
              <a:defRPr sz="3500"/>
            </a:lvl2pPr>
            <a:lvl3pPr marL="2286000" indent="0">
              <a:buNone/>
              <a:defRPr sz="3000"/>
            </a:lvl3pPr>
            <a:lvl4pPr marL="3429000" indent="0">
              <a:buNone/>
              <a:defRPr sz="2500"/>
            </a:lvl4pPr>
            <a:lvl5pPr marL="4572000" indent="0">
              <a:buNone/>
              <a:defRPr sz="2500"/>
            </a:lvl5pPr>
            <a:lvl6pPr marL="5715000" indent="0">
              <a:buNone/>
              <a:defRPr sz="2500"/>
            </a:lvl6pPr>
            <a:lvl7pPr marL="6858000" indent="0">
              <a:buNone/>
              <a:defRPr sz="2500"/>
            </a:lvl7pPr>
            <a:lvl8pPr marL="8001000" indent="0">
              <a:buNone/>
              <a:defRPr sz="2500"/>
            </a:lvl8pPr>
            <a:lvl9pPr marL="9144000" indent="0">
              <a:buNone/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E845-9D35-42B9-9CDA-699C804E8D28}" type="datetimeFigureOut">
              <a:rPr lang="en-US" smtClean="0"/>
              <a:t>9/3/16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47DEC-B129-4220-BBE1-EEC275A90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817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71625" y="924987"/>
            <a:ext cx="19716750" cy="3358093"/>
          </a:xfrm>
          <a:prstGeom prst="rect">
            <a:avLst/>
          </a:prstGeom>
        </p:spPr>
        <p:txBody>
          <a:bodyPr vert="horz" lIns="45720" tIns="22860" rIns="45720" bIns="2286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1625" y="4624917"/>
            <a:ext cx="19716750" cy="11023390"/>
          </a:xfrm>
          <a:prstGeom prst="rect">
            <a:avLst/>
          </a:prstGeom>
        </p:spPr>
        <p:txBody>
          <a:bodyPr vert="horz" lIns="45720" tIns="22860" rIns="45720" bIns="2286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71625" y="16102757"/>
            <a:ext cx="5143500" cy="924984"/>
          </a:xfrm>
          <a:prstGeom prst="rect">
            <a:avLst/>
          </a:prstGeom>
        </p:spPr>
        <p:txBody>
          <a:bodyPr vert="horz" lIns="45720" tIns="22860" rIns="45720" bIns="22860" rtlCol="0" anchor="ctr"/>
          <a:lstStyle>
            <a:lvl1pPr algn="l">
              <a:defRPr sz="3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1E845-9D35-42B9-9CDA-699C804E8D28}" type="datetimeFigureOut">
              <a:rPr lang="en-US" smtClean="0"/>
              <a:t>9/3/16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72375" y="16102757"/>
            <a:ext cx="7715250" cy="924984"/>
          </a:xfrm>
          <a:prstGeom prst="rect">
            <a:avLst/>
          </a:prstGeom>
        </p:spPr>
        <p:txBody>
          <a:bodyPr vert="horz" lIns="45720" tIns="22860" rIns="45720" bIns="22860" rtlCol="0" anchor="ctr"/>
          <a:lstStyle>
            <a:lvl1pPr algn="ctr">
              <a:defRPr sz="3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144875" y="16102757"/>
            <a:ext cx="5143500" cy="924984"/>
          </a:xfrm>
          <a:prstGeom prst="rect">
            <a:avLst/>
          </a:prstGeom>
        </p:spPr>
        <p:txBody>
          <a:bodyPr vert="horz" lIns="45720" tIns="22860" rIns="45720" bIns="22860" rtlCol="0" anchor="ctr"/>
          <a:lstStyle>
            <a:lvl1pPr algn="r">
              <a:defRPr sz="3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47DEC-B129-4220-BBE1-EEC275A90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347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2286000" rtl="0" eaLnBrk="1" latinLnBrk="0" hangingPunct="1">
        <a:lnSpc>
          <a:spcPct val="90000"/>
        </a:lnSpc>
        <a:spcBef>
          <a:spcPct val="0"/>
        </a:spcBef>
        <a:buNone/>
        <a:defRPr sz="11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71500" indent="-571500" algn="l" defTabSz="2286000" rtl="0" eaLnBrk="1" latinLnBrk="0" hangingPunct="1">
        <a:lnSpc>
          <a:spcPct val="90000"/>
        </a:lnSpc>
        <a:spcBef>
          <a:spcPts val="2500"/>
        </a:spcBef>
        <a:buFont typeface="Arial" panose="020B0604020202020204" pitchFamily="34" charset="0"/>
        <a:buChar char="•"/>
        <a:defRPr sz="70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0" indent="-571500" algn="l" defTabSz="2286000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2pPr>
      <a:lvl3pPr marL="2857500" indent="-571500" algn="l" defTabSz="2286000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5000" kern="1200">
          <a:solidFill>
            <a:schemeClr val="tx1"/>
          </a:solidFill>
          <a:latin typeface="+mn-lt"/>
          <a:ea typeface="+mn-ea"/>
          <a:cs typeface="+mn-cs"/>
        </a:defRPr>
      </a:lvl3pPr>
      <a:lvl4pPr marL="4000500" indent="-571500" algn="l" defTabSz="2286000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4pPr>
      <a:lvl5pPr marL="5143500" indent="-571500" algn="l" defTabSz="2286000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5pPr>
      <a:lvl6pPr marL="6286500" indent="-571500" algn="l" defTabSz="2286000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6pPr>
      <a:lvl7pPr marL="7429500" indent="-571500" algn="l" defTabSz="2286000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7pPr>
      <a:lvl8pPr marL="8572500" indent="-571500" algn="l" defTabSz="2286000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8pPr>
      <a:lvl9pPr marL="9715500" indent="-571500" algn="l" defTabSz="2286000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286000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143000" algn="l" defTabSz="2286000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algn="l" defTabSz="2286000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3pPr>
      <a:lvl4pPr marL="3429000" algn="l" defTabSz="2286000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4pPr>
      <a:lvl5pPr marL="4572000" algn="l" defTabSz="2286000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5pPr>
      <a:lvl6pPr marL="5715000" algn="l" defTabSz="2286000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6pPr>
      <a:lvl7pPr marL="6858000" algn="l" defTabSz="2286000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7pPr>
      <a:lvl8pPr marL="8001000" algn="l" defTabSz="2286000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8pPr>
      <a:lvl9pPr marL="9144000" algn="l" defTabSz="2286000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23" Type="http://schemas.openxmlformats.org/officeDocument/2006/relationships/image" Target="../media/image22.png"/><Relationship Id="rId24" Type="http://schemas.openxmlformats.org/officeDocument/2006/relationships/image" Target="../media/image23.png"/><Relationship Id="rId25" Type="http://schemas.openxmlformats.org/officeDocument/2006/relationships/image" Target="../media/image24.png"/><Relationship Id="rId26" Type="http://schemas.openxmlformats.org/officeDocument/2006/relationships/image" Target="../media/image25.png"/><Relationship Id="rId27" Type="http://schemas.openxmlformats.org/officeDocument/2006/relationships/image" Target="../media/image26.png"/><Relationship Id="rId28" Type="http://schemas.openxmlformats.org/officeDocument/2006/relationships/image" Target="../media/image27.png"/><Relationship Id="rId29" Type="http://schemas.openxmlformats.org/officeDocument/2006/relationships/image" Target="../media/image28.png"/><Relationship Id="rId30" Type="http://schemas.openxmlformats.org/officeDocument/2006/relationships/image" Target="../media/image29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-2264993" y="433624"/>
            <a:ext cx="11915632" cy="6702542"/>
            <a:chOff x="-4711990" y="513760"/>
            <a:chExt cx="24328597" cy="13684834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-4711990" y="513760"/>
              <a:ext cx="24328597" cy="13684834"/>
            </a:xfrm>
            <a:prstGeom prst="rect">
              <a:avLst/>
            </a:prstGeom>
          </p:spPr>
        </p:pic>
        <p:grpSp>
          <p:nvGrpSpPr>
            <p:cNvPr id="33" name="Group 32"/>
            <p:cNvGrpSpPr/>
            <p:nvPr/>
          </p:nvGrpSpPr>
          <p:grpSpPr>
            <a:xfrm>
              <a:off x="2297428" y="1529854"/>
              <a:ext cx="10022377" cy="11123110"/>
              <a:chOff x="2230124" y="-85772"/>
              <a:chExt cx="9620593" cy="11967885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7104421" y="6869680"/>
                <a:ext cx="4746296" cy="2589096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000">
                  <a:latin typeface="Times New Roman"/>
                  <a:cs typeface="Times New Roman"/>
                </a:endParaRPr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8104269" y="1111813"/>
                <a:ext cx="3490768" cy="3704315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000">
                  <a:latin typeface="Times New Roman"/>
                  <a:cs typeface="Times New Roman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8785183" y="2447757"/>
                <a:ext cx="2149555" cy="23664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200" dirty="0">
                    <a:latin typeface="Times New Roman"/>
                    <a:cs typeface="Times New Roman"/>
                  </a:rPr>
                  <a:t>Build</a:t>
                </a:r>
              </a:p>
              <a:p>
                <a:pPr algn="ctr"/>
                <a:r>
                  <a:rPr lang="en-US" sz="3200" dirty="0">
                    <a:latin typeface="Times New Roman"/>
                    <a:cs typeface="Times New Roman"/>
                  </a:rPr>
                  <a:t>zone</a:t>
                </a: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5601440" y="9867049"/>
                <a:ext cx="1352216" cy="12846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200" i="1" dirty="0">
                    <a:latin typeface="Times New Roman"/>
                    <a:cs typeface="Times New Roman"/>
                  </a:rPr>
                  <a:t>2ε</a:t>
                </a:r>
                <a:endParaRPr lang="en-US" sz="3200" i="1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5705357" y="-85772"/>
                <a:ext cx="950079" cy="12846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200" i="1" dirty="0" err="1">
                    <a:latin typeface="Times New Roman"/>
                    <a:cs typeface="Times New Roman"/>
                  </a:rPr>
                  <a:t>ε</a:t>
                </a:r>
                <a:endParaRPr lang="en-US" sz="3200" i="1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3101131" y="6479146"/>
                <a:ext cx="2118793" cy="12846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200" i="1" dirty="0">
                    <a:latin typeface="Times New Roman"/>
                    <a:cs typeface="Times New Roman"/>
                  </a:rPr>
                  <a:t>ε</a:t>
                </a:r>
                <a:r>
                  <a:rPr lang="en-US" sz="3200" dirty="0">
                    <a:latin typeface="Times New Roman"/>
                    <a:cs typeface="Times New Roman"/>
                  </a:rPr>
                  <a:t>+2</a:t>
                </a:r>
                <a:r>
                  <a:rPr lang="en-US" sz="3200" i="1" dirty="0">
                    <a:latin typeface="Times New Roman"/>
                    <a:cs typeface="Times New Roman"/>
                  </a:rPr>
                  <a:t>r</a:t>
                </a:r>
              </a:p>
            </p:txBody>
          </p:sp>
          <p:cxnSp>
            <p:nvCxnSpPr>
              <p:cNvPr id="11" name="Straight Arrow Connector 10"/>
              <p:cNvCxnSpPr/>
              <p:nvPr/>
            </p:nvCxnSpPr>
            <p:spPr>
              <a:xfrm>
                <a:off x="2230124" y="6479148"/>
                <a:ext cx="3833790" cy="93843"/>
              </a:xfrm>
              <a:prstGeom prst="straightConnector1">
                <a:avLst/>
              </a:prstGeom>
              <a:ln w="57150" cmpd="sng">
                <a:solidFill>
                  <a:schemeClr val="tx1"/>
                </a:solidFill>
                <a:headEnd type="stealth" w="med" len="lg"/>
                <a:tailEnd type="stealth" w="med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>
                <a:off x="6809526" y="9458777"/>
                <a:ext cx="0" cy="2423336"/>
              </a:xfrm>
              <a:prstGeom prst="straightConnector1">
                <a:avLst/>
              </a:prstGeom>
              <a:ln w="57150" cmpd="sng">
                <a:solidFill>
                  <a:schemeClr val="tx1"/>
                </a:solidFill>
                <a:headEnd type="stealth" w="med" len="lg"/>
                <a:tailEnd type="stealth" w="med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/>
              <p:nvPr/>
            </p:nvCxnSpPr>
            <p:spPr>
              <a:xfrm>
                <a:off x="6758675" y="300343"/>
                <a:ext cx="0" cy="882829"/>
              </a:xfrm>
              <a:prstGeom prst="straightConnector1">
                <a:avLst/>
              </a:prstGeom>
              <a:ln w="57150" cmpd="sng">
                <a:solidFill>
                  <a:schemeClr val="tx1"/>
                </a:solidFill>
                <a:headEnd type="stealth" w="med" len="lg"/>
                <a:tailEnd type="stealth" w="med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 flipV="1">
                <a:off x="8104269" y="2058014"/>
                <a:ext cx="3322953" cy="8429"/>
              </a:xfrm>
              <a:prstGeom prst="straightConnector1">
                <a:avLst/>
              </a:prstGeom>
              <a:ln w="57150" cmpd="sng">
                <a:solidFill>
                  <a:schemeClr val="tx1"/>
                </a:solidFill>
                <a:headEnd type="stealth" w="med" len="lg"/>
                <a:tailEnd type="stealth" w="med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9102265" y="1415631"/>
                <a:ext cx="1410817" cy="1284638"/>
              </a:xfrm>
              <a:prstGeom prst="rect">
                <a:avLst/>
              </a:prstGeom>
              <a:solidFill>
                <a:schemeClr val="accent6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200" i="1" dirty="0" err="1">
                    <a:latin typeface="Times New Roman"/>
                    <a:cs typeface="Times New Roman"/>
                  </a:rPr>
                  <a:t>w</a:t>
                </a:r>
                <a:r>
                  <a:rPr lang="en-US" sz="3200" i="1" baseline="-25000" dirty="0" err="1">
                    <a:latin typeface="Times New Roman"/>
                    <a:cs typeface="Times New Roman"/>
                  </a:rPr>
                  <a:t>b</a:t>
                </a:r>
                <a:endParaRPr lang="en-US" sz="3200" i="1" dirty="0">
                  <a:latin typeface="Times New Roman"/>
                  <a:cs typeface="Times New Roman"/>
                </a:endParaRPr>
              </a:p>
            </p:txBody>
          </p:sp>
          <p:cxnSp>
            <p:nvCxnSpPr>
              <p:cNvPr id="16" name="Straight Arrow Connector 15"/>
              <p:cNvCxnSpPr/>
              <p:nvPr/>
            </p:nvCxnSpPr>
            <p:spPr>
              <a:xfrm>
                <a:off x="6770310" y="1183172"/>
                <a:ext cx="0" cy="3737367"/>
              </a:xfrm>
              <a:prstGeom prst="straightConnector1">
                <a:avLst/>
              </a:prstGeom>
              <a:ln w="57150" cmpd="sng">
                <a:solidFill>
                  <a:schemeClr val="tx1"/>
                </a:solidFill>
                <a:headEnd type="stealth" w="med" len="lg"/>
                <a:tailEnd type="stealth" w="med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5753700" y="2274041"/>
                <a:ext cx="1175444" cy="12846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i="1" dirty="0" err="1">
                    <a:latin typeface="Times New Roman"/>
                    <a:cs typeface="Times New Roman"/>
                  </a:rPr>
                  <a:t>h</a:t>
                </a:r>
                <a:r>
                  <a:rPr lang="en-US" sz="3200" i="1" baseline="-25000" dirty="0" err="1">
                    <a:latin typeface="Times New Roman"/>
                    <a:cs typeface="Times New Roman"/>
                  </a:rPr>
                  <a:t>b</a:t>
                </a:r>
                <a:endParaRPr lang="en-US" sz="3200" i="1" dirty="0">
                  <a:latin typeface="Times New Roman"/>
                  <a:cs typeface="Times New Roman"/>
                </a:endParaRPr>
              </a:p>
            </p:txBody>
          </p:sp>
          <p:cxnSp>
            <p:nvCxnSpPr>
              <p:cNvPr id="18" name="Straight Arrow Connector 17"/>
              <p:cNvCxnSpPr/>
              <p:nvPr/>
            </p:nvCxnSpPr>
            <p:spPr>
              <a:xfrm>
                <a:off x="7224064" y="9849279"/>
                <a:ext cx="4470712" cy="0"/>
              </a:xfrm>
              <a:prstGeom prst="straightConnector1">
                <a:avLst/>
              </a:prstGeom>
              <a:ln w="57150" cmpd="sng">
                <a:solidFill>
                  <a:schemeClr val="tx1"/>
                </a:solidFill>
                <a:headEnd type="stealth" w="med" len="lg"/>
                <a:tailEnd type="stealth" w="med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>
                <a:off x="6770310" y="6869680"/>
                <a:ext cx="0" cy="2589096"/>
              </a:xfrm>
              <a:prstGeom prst="straightConnector1">
                <a:avLst/>
              </a:prstGeom>
              <a:ln w="57150" cmpd="sng">
                <a:solidFill>
                  <a:schemeClr val="tx1"/>
                </a:solidFill>
                <a:headEnd type="stealth" w="med" len="lg"/>
                <a:tailEnd type="stealth" w="med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5731318" y="7427405"/>
                <a:ext cx="1055127" cy="12846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i="1" dirty="0" err="1">
                    <a:latin typeface="Times New Roman"/>
                    <a:cs typeface="Times New Roman"/>
                  </a:rPr>
                  <a:t>h</a:t>
                </a:r>
                <a:r>
                  <a:rPr lang="en-US" sz="3200" i="1" baseline="-25000" dirty="0" err="1">
                    <a:latin typeface="Times New Roman"/>
                    <a:cs typeface="Times New Roman"/>
                  </a:rPr>
                  <a:t>s</a:t>
                </a:r>
                <a:endParaRPr lang="en-US" sz="3200" i="1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8769696" y="9448468"/>
                <a:ext cx="1240324" cy="12846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i="1" dirty="0" err="1">
                    <a:latin typeface="Times New Roman"/>
                    <a:cs typeface="Times New Roman"/>
                  </a:rPr>
                  <a:t>w</a:t>
                </a:r>
                <a:r>
                  <a:rPr lang="en-US" sz="3200" i="1" baseline="-25000" dirty="0" err="1">
                    <a:latin typeface="Times New Roman"/>
                    <a:cs typeface="Times New Roman"/>
                  </a:rPr>
                  <a:t>s</a:t>
                </a:r>
                <a:endParaRPr lang="en-US" sz="3200" i="1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7862564" y="7100850"/>
                <a:ext cx="2819523" cy="23664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200" dirty="0">
                    <a:latin typeface="Times New Roman"/>
                    <a:cs typeface="Times New Roman"/>
                  </a:rPr>
                  <a:t>Staging</a:t>
                </a:r>
              </a:p>
              <a:p>
                <a:pPr algn="ctr"/>
                <a:r>
                  <a:rPr lang="en-US" sz="3200" dirty="0">
                    <a:latin typeface="Times New Roman"/>
                    <a:cs typeface="Times New Roman"/>
                  </a:rPr>
                  <a:t>zone</a:t>
                </a:r>
              </a:p>
            </p:txBody>
          </p:sp>
        </p:grpSp>
      </p:grpSp>
      <p:pic>
        <p:nvPicPr>
          <p:cNvPr id="37" name="Picture 3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31040" y="7756264"/>
            <a:ext cx="4681318" cy="2633242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31038" y="11054601"/>
            <a:ext cx="4670875" cy="262736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18187" y="14347070"/>
            <a:ext cx="4668465" cy="2626012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55735" y="7779913"/>
            <a:ext cx="4639271" cy="2609590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22986" y="7778097"/>
            <a:ext cx="4639272" cy="2609590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91887" y="7779913"/>
            <a:ext cx="4641366" cy="2610768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62883" y="7778097"/>
            <a:ext cx="4639271" cy="2609590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230132" y="7778097"/>
            <a:ext cx="4639271" cy="2609590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999033" y="7756265"/>
            <a:ext cx="4634918" cy="2607142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858943" y="7710499"/>
            <a:ext cx="4596824" cy="2585714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22986" y="11071632"/>
            <a:ext cx="4640602" cy="2610339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91886" y="11076437"/>
            <a:ext cx="4632053" cy="2605530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34636" y="11062206"/>
            <a:ext cx="4674103" cy="2629183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46734" y="11075577"/>
            <a:ext cx="4633589" cy="2606394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999036" y="11081057"/>
            <a:ext cx="4626733" cy="2602537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248458" y="11082684"/>
            <a:ext cx="4620948" cy="2599283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830636" y="11035291"/>
            <a:ext cx="4653438" cy="2617559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26536" y="14347068"/>
            <a:ext cx="4668470" cy="2626015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08384" y="14347065"/>
            <a:ext cx="4668471" cy="2626016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73677" y="14347065"/>
            <a:ext cx="4668471" cy="2626016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38972" y="14347065"/>
            <a:ext cx="4668472" cy="2626016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230132" y="14347065"/>
            <a:ext cx="4668471" cy="2626016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982257" y="14347065"/>
            <a:ext cx="4668471" cy="2626016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2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830638" y="14324740"/>
            <a:ext cx="4668472" cy="2626016"/>
          </a:xfrm>
          <a:prstGeom prst="rect">
            <a:avLst/>
          </a:prstGeom>
        </p:spPr>
      </p:pic>
      <p:grpSp>
        <p:nvGrpSpPr>
          <p:cNvPr id="82" name="Group 81"/>
          <p:cNvGrpSpPr/>
          <p:nvPr/>
        </p:nvGrpSpPr>
        <p:grpSpPr>
          <a:xfrm>
            <a:off x="11349018" y="13737564"/>
            <a:ext cx="137160" cy="546463"/>
            <a:chOff x="13396070" y="13514614"/>
            <a:chExt cx="274320" cy="1092926"/>
          </a:xfrm>
        </p:grpSpPr>
        <p:sp>
          <p:nvSpPr>
            <p:cNvPr id="83" name="Oval 82"/>
            <p:cNvSpPr/>
            <p:nvPr/>
          </p:nvSpPr>
          <p:spPr>
            <a:xfrm>
              <a:off x="13396070" y="13906500"/>
              <a:ext cx="274320" cy="2743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/>
                <a:cs typeface="Times New Roman"/>
              </a:endParaRPr>
            </a:p>
          </p:txBody>
        </p:sp>
        <p:sp>
          <p:nvSpPr>
            <p:cNvPr id="84" name="Oval 83"/>
            <p:cNvSpPr/>
            <p:nvPr/>
          </p:nvSpPr>
          <p:spPr>
            <a:xfrm>
              <a:off x="13396070" y="14333220"/>
              <a:ext cx="274320" cy="2743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/>
                <a:cs typeface="Times New Roman"/>
              </a:endParaRPr>
            </a:p>
          </p:txBody>
        </p:sp>
        <p:sp>
          <p:nvSpPr>
            <p:cNvPr id="85" name="Oval 84"/>
            <p:cNvSpPr/>
            <p:nvPr/>
          </p:nvSpPr>
          <p:spPr>
            <a:xfrm>
              <a:off x="13396070" y="13514614"/>
              <a:ext cx="274320" cy="2743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/>
                <a:cs typeface="Times New Roman"/>
              </a:endParaRPr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441865" y="13866774"/>
            <a:ext cx="764091" cy="553998"/>
          </a:xfrm>
          <a:prstGeom prst="rect">
            <a:avLst/>
          </a:prstGeom>
          <a:noFill/>
        </p:spPr>
        <p:txBody>
          <a:bodyPr wrap="none" lIns="45720" tIns="22860" rIns="45720" bIns="22860" rtlCol="0">
            <a:spAutoFit/>
          </a:bodyPr>
          <a:lstStyle/>
          <a:p>
            <a:r>
              <a:rPr lang="en-US" sz="3300" i="1" dirty="0">
                <a:latin typeface="Times New Roman"/>
                <a:cs typeface="Times New Roman"/>
              </a:rPr>
              <a:t>k</a:t>
            </a:r>
            <a:r>
              <a:rPr lang="en-US" sz="3300" dirty="0">
                <a:latin typeface="Times New Roman"/>
                <a:cs typeface="Times New Roman"/>
              </a:rPr>
              <a:t>=7</a:t>
            </a:r>
            <a:endParaRPr lang="en-US" sz="3300" dirty="0">
              <a:latin typeface="Times New Roman"/>
              <a:cs typeface="Times New Roman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26625" y="10559694"/>
            <a:ext cx="764091" cy="553998"/>
          </a:xfrm>
          <a:prstGeom prst="rect">
            <a:avLst/>
          </a:prstGeom>
          <a:noFill/>
        </p:spPr>
        <p:txBody>
          <a:bodyPr wrap="none" lIns="45720" tIns="22860" rIns="45720" bIns="22860" rtlCol="0">
            <a:spAutoFit/>
          </a:bodyPr>
          <a:lstStyle/>
          <a:p>
            <a:r>
              <a:rPr lang="en-US" sz="3300" i="1" dirty="0">
                <a:latin typeface="Times New Roman"/>
                <a:cs typeface="Times New Roman"/>
              </a:rPr>
              <a:t>k</a:t>
            </a:r>
            <a:r>
              <a:rPr lang="en-US" sz="3300" dirty="0">
                <a:latin typeface="Times New Roman"/>
                <a:cs typeface="Times New Roman"/>
              </a:rPr>
              <a:t>=2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426625" y="7248738"/>
            <a:ext cx="764091" cy="553998"/>
          </a:xfrm>
          <a:prstGeom prst="rect">
            <a:avLst/>
          </a:prstGeom>
          <a:noFill/>
        </p:spPr>
        <p:txBody>
          <a:bodyPr wrap="none" lIns="45720" tIns="22860" rIns="45720" bIns="22860" rtlCol="0">
            <a:spAutoFit/>
          </a:bodyPr>
          <a:lstStyle/>
          <a:p>
            <a:r>
              <a:rPr lang="en-US" sz="3300" i="1" dirty="0">
                <a:latin typeface="Times New Roman"/>
                <a:cs typeface="Times New Roman"/>
              </a:rPr>
              <a:t>k</a:t>
            </a:r>
            <a:r>
              <a:rPr lang="en-US" sz="3300" dirty="0">
                <a:latin typeface="Times New Roman"/>
                <a:cs typeface="Times New Roman"/>
              </a:rPr>
              <a:t>=1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7275054" y="2147084"/>
            <a:ext cx="1127071" cy="553998"/>
          </a:xfrm>
          <a:prstGeom prst="rect">
            <a:avLst/>
          </a:prstGeom>
          <a:noFill/>
        </p:spPr>
        <p:txBody>
          <a:bodyPr wrap="none" lIns="45720" tIns="22860" rIns="45720" bIns="22860" rtlCol="0">
            <a:spAutoFit/>
          </a:bodyPr>
          <a:lstStyle/>
          <a:p>
            <a:pPr algn="ctr"/>
            <a:r>
              <a:rPr lang="en-US" sz="3300" dirty="0">
                <a:latin typeface="Times New Roman"/>
                <a:cs typeface="Times New Roman"/>
              </a:rPr>
              <a:t>Robot</a:t>
            </a:r>
            <a:endParaRPr lang="en-US" sz="3300" dirty="0">
              <a:latin typeface="Times New Roman"/>
              <a:cs typeface="Times New Roman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7275054" y="3000688"/>
            <a:ext cx="914674" cy="553998"/>
          </a:xfrm>
          <a:prstGeom prst="rect">
            <a:avLst/>
          </a:prstGeom>
          <a:noFill/>
        </p:spPr>
        <p:txBody>
          <a:bodyPr wrap="none" lIns="45720" tIns="22860" rIns="45720" bIns="22860" rtlCol="0">
            <a:spAutoFit/>
          </a:bodyPr>
          <a:lstStyle/>
          <a:p>
            <a:pPr algn="ctr"/>
            <a:r>
              <a:rPr lang="en-US" sz="3300" dirty="0">
                <a:latin typeface="Times New Roman"/>
                <a:cs typeface="Times New Roman"/>
              </a:rPr>
              <a:t>Goal</a:t>
            </a:r>
            <a:endParaRPr lang="en-US" sz="3300" dirty="0">
              <a:latin typeface="Times New Roman"/>
              <a:cs typeface="Times New Roman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7275054" y="3831084"/>
            <a:ext cx="1078981" cy="553998"/>
          </a:xfrm>
          <a:prstGeom prst="rect">
            <a:avLst/>
          </a:prstGeom>
          <a:noFill/>
        </p:spPr>
        <p:txBody>
          <a:bodyPr wrap="none" lIns="45720" tIns="22860" rIns="45720" bIns="22860" rtlCol="0">
            <a:spAutoFit/>
          </a:bodyPr>
          <a:lstStyle/>
          <a:p>
            <a:pPr algn="ctr"/>
            <a:r>
              <a:rPr lang="en-US" sz="3300" dirty="0">
                <a:latin typeface="Times New Roman"/>
                <a:cs typeface="Times New Roman"/>
              </a:rPr>
              <a:t>Move</a:t>
            </a:r>
            <a:endParaRPr lang="en-US" sz="3300" dirty="0">
              <a:latin typeface="Times New Roman"/>
              <a:cs typeface="Times New Roman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7203162" y="4683007"/>
            <a:ext cx="2007922" cy="553998"/>
          </a:xfrm>
          <a:prstGeom prst="rect">
            <a:avLst/>
          </a:prstGeom>
          <a:noFill/>
        </p:spPr>
        <p:txBody>
          <a:bodyPr wrap="none" lIns="45720" tIns="22860" rIns="45720" bIns="22860" rtlCol="0">
            <a:spAutoFit/>
          </a:bodyPr>
          <a:lstStyle/>
          <a:p>
            <a:pPr algn="ctr"/>
            <a:r>
              <a:rPr lang="en-US" sz="3300" dirty="0">
                <a:latin typeface="Times New Roman"/>
                <a:cs typeface="Times New Roman"/>
              </a:rPr>
              <a:t>Drift Move</a:t>
            </a:r>
            <a:endParaRPr lang="en-US" sz="3300" dirty="0">
              <a:latin typeface="Times New Roman"/>
              <a:cs typeface="Times New Roman"/>
            </a:endParaRPr>
          </a:p>
        </p:txBody>
      </p:sp>
      <p:grpSp>
        <p:nvGrpSpPr>
          <p:cNvPr id="99" name="Group 98"/>
          <p:cNvGrpSpPr/>
          <p:nvPr/>
        </p:nvGrpSpPr>
        <p:grpSpPr>
          <a:xfrm rot="5400000">
            <a:off x="9519582" y="4736571"/>
            <a:ext cx="735576" cy="724439"/>
            <a:chOff x="6330339" y="5786642"/>
            <a:chExt cx="631500" cy="334817"/>
          </a:xfrm>
        </p:grpSpPr>
        <p:cxnSp>
          <p:nvCxnSpPr>
            <p:cNvPr id="100" name="Straight Arrow Connector 99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76200" cmpd="sng">
              <a:solidFill>
                <a:schemeClr val="bg1">
                  <a:lumMod val="65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76200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/>
            <p:nvPr/>
          </p:nvCxnSpPr>
          <p:spPr>
            <a:xfrm rot="16200000">
              <a:off x="6536482" y="5903771"/>
              <a:ext cx="1" cy="412286"/>
            </a:xfrm>
            <a:prstGeom prst="straightConnector1">
              <a:avLst/>
            </a:prstGeom>
            <a:ln w="76200" cmpd="sng">
              <a:solidFill>
                <a:schemeClr val="tx1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3" name="Straight Arrow Connector 102"/>
          <p:cNvCxnSpPr/>
          <p:nvPr/>
        </p:nvCxnSpPr>
        <p:spPr>
          <a:xfrm flipH="1">
            <a:off x="2208133" y="9722498"/>
            <a:ext cx="362856" cy="39766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355929" y="1978259"/>
            <a:ext cx="868681" cy="91440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420901" y="3058737"/>
            <a:ext cx="757989" cy="737937"/>
          </a:xfrm>
          <a:prstGeom prst="rect">
            <a:avLst/>
          </a:prstGeom>
        </p:spPr>
      </p:pic>
      <p:cxnSp>
        <p:nvCxnSpPr>
          <p:cNvPr id="90" name="Straight Arrow Connector 89"/>
          <p:cNvCxnSpPr/>
          <p:nvPr/>
        </p:nvCxnSpPr>
        <p:spPr>
          <a:xfrm flipH="1">
            <a:off x="1932648" y="9722498"/>
            <a:ext cx="345909" cy="39766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H="1">
            <a:off x="1640215" y="9722498"/>
            <a:ext cx="338213" cy="39766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flipH="1">
            <a:off x="1340086" y="9722498"/>
            <a:ext cx="319171" cy="39766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7" name="Group 56"/>
          <p:cNvGrpSpPr/>
          <p:nvPr/>
        </p:nvGrpSpPr>
        <p:grpSpPr>
          <a:xfrm>
            <a:off x="6250323" y="9583931"/>
            <a:ext cx="386539" cy="327838"/>
            <a:chOff x="12500645" y="19167862"/>
            <a:chExt cx="773077" cy="655676"/>
          </a:xfrm>
        </p:grpSpPr>
        <p:cxnSp>
          <p:nvCxnSpPr>
            <p:cNvPr id="119" name="Straight Arrow Connector 118"/>
            <p:cNvCxnSpPr/>
            <p:nvPr/>
          </p:nvCxnSpPr>
          <p:spPr>
            <a:xfrm flipH="1" flipV="1">
              <a:off x="13265220" y="19167862"/>
              <a:ext cx="8502" cy="614126"/>
            </a:xfrm>
            <a:prstGeom prst="straightConnector1">
              <a:avLst/>
            </a:prstGeom>
            <a:ln w="57150" cmpd="sng">
              <a:solidFill>
                <a:schemeClr val="bg1">
                  <a:lumMod val="65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/>
            <p:nvPr/>
          </p:nvCxnSpPr>
          <p:spPr>
            <a:xfrm flipH="1">
              <a:off x="12516214" y="19167862"/>
              <a:ext cx="723584" cy="0"/>
            </a:xfrm>
            <a:prstGeom prst="straightConnector1">
              <a:avLst/>
            </a:prstGeom>
            <a:ln w="57150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/>
            <p:nvPr/>
          </p:nvCxnSpPr>
          <p:spPr>
            <a:xfrm>
              <a:off x="12500645" y="19193541"/>
              <a:ext cx="2" cy="629997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Group 121"/>
          <p:cNvGrpSpPr/>
          <p:nvPr/>
        </p:nvGrpSpPr>
        <p:grpSpPr>
          <a:xfrm rot="5400000">
            <a:off x="8911492" y="9238640"/>
            <a:ext cx="205646" cy="156301"/>
            <a:chOff x="6330339" y="5786642"/>
            <a:chExt cx="631500" cy="334817"/>
          </a:xfrm>
        </p:grpSpPr>
        <p:cxnSp>
          <p:nvCxnSpPr>
            <p:cNvPr id="123" name="Straight Arrow Connector 122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57150" cmpd="sng">
              <a:solidFill>
                <a:schemeClr val="bg1">
                  <a:lumMod val="65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57150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/>
            <p:cNvCxnSpPr/>
            <p:nvPr/>
          </p:nvCxnSpPr>
          <p:spPr>
            <a:xfrm rot="16200000">
              <a:off x="6629022" y="5903771"/>
              <a:ext cx="1" cy="412286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2" name="Straight Arrow Connector 141"/>
          <p:cNvCxnSpPr/>
          <p:nvPr/>
        </p:nvCxnSpPr>
        <p:spPr>
          <a:xfrm flipH="1">
            <a:off x="11714480" y="9583931"/>
            <a:ext cx="609459" cy="1284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3" name="Group 142"/>
          <p:cNvGrpSpPr/>
          <p:nvPr/>
        </p:nvGrpSpPr>
        <p:grpSpPr>
          <a:xfrm rot="5400000">
            <a:off x="8911492" y="8951257"/>
            <a:ext cx="205646" cy="156301"/>
            <a:chOff x="6330339" y="5786642"/>
            <a:chExt cx="631500" cy="334817"/>
          </a:xfrm>
        </p:grpSpPr>
        <p:cxnSp>
          <p:nvCxnSpPr>
            <p:cNvPr id="144" name="Straight Arrow Connector 143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57150" cmpd="sng">
              <a:solidFill>
                <a:schemeClr val="bg1">
                  <a:lumMod val="65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57150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/>
            <p:cNvCxnSpPr/>
            <p:nvPr/>
          </p:nvCxnSpPr>
          <p:spPr>
            <a:xfrm rot="16200000">
              <a:off x="6629022" y="5903771"/>
              <a:ext cx="1" cy="412286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7" name="Group 146"/>
          <p:cNvGrpSpPr/>
          <p:nvPr/>
        </p:nvGrpSpPr>
        <p:grpSpPr>
          <a:xfrm rot="5400000">
            <a:off x="8911492" y="8695894"/>
            <a:ext cx="205646" cy="156301"/>
            <a:chOff x="6330339" y="5786642"/>
            <a:chExt cx="631500" cy="334817"/>
          </a:xfrm>
        </p:grpSpPr>
        <p:cxnSp>
          <p:nvCxnSpPr>
            <p:cNvPr id="148" name="Straight Arrow Connector 147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57150" cmpd="sng">
              <a:solidFill>
                <a:schemeClr val="bg1">
                  <a:lumMod val="65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57150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/>
            <p:cNvCxnSpPr/>
            <p:nvPr/>
          </p:nvCxnSpPr>
          <p:spPr>
            <a:xfrm rot="16200000">
              <a:off x="6629022" y="5903771"/>
              <a:ext cx="1" cy="412286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1" name="Group 150"/>
          <p:cNvGrpSpPr/>
          <p:nvPr/>
        </p:nvGrpSpPr>
        <p:grpSpPr>
          <a:xfrm rot="5400000">
            <a:off x="8911492" y="8432869"/>
            <a:ext cx="205646" cy="156301"/>
            <a:chOff x="6330339" y="5786642"/>
            <a:chExt cx="631500" cy="334817"/>
          </a:xfrm>
        </p:grpSpPr>
        <p:cxnSp>
          <p:nvCxnSpPr>
            <p:cNvPr id="152" name="Straight Arrow Connector 151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57150" cmpd="sng">
              <a:solidFill>
                <a:schemeClr val="bg1">
                  <a:lumMod val="65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152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57150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Arrow Connector 153"/>
            <p:cNvCxnSpPr/>
            <p:nvPr/>
          </p:nvCxnSpPr>
          <p:spPr>
            <a:xfrm rot="16200000">
              <a:off x="6629022" y="5903771"/>
              <a:ext cx="1" cy="412286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5" name="Straight Arrow Connector 154"/>
          <p:cNvCxnSpPr/>
          <p:nvPr/>
        </p:nvCxnSpPr>
        <p:spPr>
          <a:xfrm flipH="1">
            <a:off x="11600822" y="9871341"/>
            <a:ext cx="186491" cy="1828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>
            <a:off x="14675548" y="8508476"/>
            <a:ext cx="1713314" cy="162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/>
          <p:nvPr/>
        </p:nvCxnSpPr>
        <p:spPr>
          <a:xfrm flipV="1">
            <a:off x="15193162" y="9564673"/>
            <a:ext cx="1338121" cy="4911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/>
          <p:nvPr/>
        </p:nvCxnSpPr>
        <p:spPr>
          <a:xfrm flipV="1">
            <a:off x="15193162" y="9843769"/>
            <a:ext cx="1338121" cy="6269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9" name="Group 158"/>
          <p:cNvGrpSpPr/>
          <p:nvPr/>
        </p:nvGrpSpPr>
        <p:grpSpPr>
          <a:xfrm>
            <a:off x="11937400" y="8988749"/>
            <a:ext cx="386539" cy="327838"/>
            <a:chOff x="12500645" y="19167862"/>
            <a:chExt cx="773077" cy="655676"/>
          </a:xfrm>
        </p:grpSpPr>
        <p:cxnSp>
          <p:nvCxnSpPr>
            <p:cNvPr id="160" name="Straight Arrow Connector 159"/>
            <p:cNvCxnSpPr/>
            <p:nvPr/>
          </p:nvCxnSpPr>
          <p:spPr>
            <a:xfrm flipH="1" flipV="1">
              <a:off x="13265220" y="19167862"/>
              <a:ext cx="8502" cy="614126"/>
            </a:xfrm>
            <a:prstGeom prst="straightConnector1">
              <a:avLst/>
            </a:prstGeom>
            <a:ln w="57150" cmpd="sng">
              <a:solidFill>
                <a:schemeClr val="bg1">
                  <a:lumMod val="65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/>
            <p:cNvCxnSpPr/>
            <p:nvPr/>
          </p:nvCxnSpPr>
          <p:spPr>
            <a:xfrm flipH="1">
              <a:off x="12516214" y="19167862"/>
              <a:ext cx="723584" cy="0"/>
            </a:xfrm>
            <a:prstGeom prst="straightConnector1">
              <a:avLst/>
            </a:prstGeom>
            <a:ln w="57150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/>
            <p:cNvCxnSpPr/>
            <p:nvPr/>
          </p:nvCxnSpPr>
          <p:spPr>
            <a:xfrm>
              <a:off x="12500645" y="19193541"/>
              <a:ext cx="2" cy="629997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7" name="Straight Arrow Connector 166"/>
          <p:cNvCxnSpPr/>
          <p:nvPr/>
        </p:nvCxnSpPr>
        <p:spPr>
          <a:xfrm rot="16200000" flipH="1" flipV="1">
            <a:off x="18478532" y="9539236"/>
            <a:ext cx="4251" cy="307063"/>
          </a:xfrm>
          <a:prstGeom prst="straightConnector1">
            <a:avLst/>
          </a:prstGeom>
          <a:ln w="57150" cmpd="sng">
            <a:solidFill>
              <a:schemeClr val="bg1">
                <a:lumMod val="65000"/>
              </a:schemeClr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/>
          <p:nvPr/>
        </p:nvCxnSpPr>
        <p:spPr>
          <a:xfrm flipV="1">
            <a:off x="18296493" y="9353852"/>
            <a:ext cx="0" cy="368647"/>
          </a:xfrm>
          <a:prstGeom prst="straightConnector1">
            <a:avLst/>
          </a:prstGeom>
          <a:ln w="57150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 rot="16200000">
            <a:off x="18484625" y="9235713"/>
            <a:ext cx="1" cy="314999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/>
          <p:nvPr/>
        </p:nvCxnSpPr>
        <p:spPr>
          <a:xfrm rot="16200000" flipH="1" flipV="1">
            <a:off x="18816228" y="8329724"/>
            <a:ext cx="4251" cy="307063"/>
          </a:xfrm>
          <a:prstGeom prst="straightConnector1">
            <a:avLst/>
          </a:prstGeom>
          <a:ln w="57150" cmpd="sng">
            <a:solidFill>
              <a:schemeClr val="bg1">
                <a:lumMod val="65000"/>
              </a:schemeClr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/>
          <p:nvPr/>
        </p:nvCxnSpPr>
        <p:spPr>
          <a:xfrm flipV="1">
            <a:off x="18634189" y="8144340"/>
            <a:ext cx="0" cy="368647"/>
          </a:xfrm>
          <a:prstGeom prst="straightConnector1">
            <a:avLst/>
          </a:prstGeom>
          <a:ln w="57150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/>
          <p:nvPr/>
        </p:nvCxnSpPr>
        <p:spPr>
          <a:xfrm rot="16200000">
            <a:off x="18822321" y="8026201"/>
            <a:ext cx="1" cy="314999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 flipH="1">
            <a:off x="2286000" y="13008309"/>
            <a:ext cx="371243" cy="330878"/>
          </a:xfrm>
          <a:prstGeom prst="straightConnector1">
            <a:avLst/>
          </a:prstGeom>
          <a:ln w="76200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/>
          <p:nvPr/>
        </p:nvCxnSpPr>
        <p:spPr>
          <a:xfrm flipH="1">
            <a:off x="1980981" y="13008309"/>
            <a:ext cx="371243" cy="330878"/>
          </a:xfrm>
          <a:prstGeom prst="straightConnector1">
            <a:avLst/>
          </a:prstGeom>
          <a:ln w="76200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/>
          <p:nvPr/>
        </p:nvCxnSpPr>
        <p:spPr>
          <a:xfrm flipH="1">
            <a:off x="1675962" y="13008309"/>
            <a:ext cx="371243" cy="330878"/>
          </a:xfrm>
          <a:prstGeom prst="straightConnector1">
            <a:avLst/>
          </a:prstGeom>
          <a:ln w="76200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/>
          <p:nvPr/>
        </p:nvCxnSpPr>
        <p:spPr>
          <a:xfrm flipH="1">
            <a:off x="1984908" y="11631685"/>
            <a:ext cx="371243" cy="330878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7" name="Group 196"/>
          <p:cNvGrpSpPr/>
          <p:nvPr/>
        </p:nvGrpSpPr>
        <p:grpSpPr>
          <a:xfrm rot="7373386">
            <a:off x="4391660" y="11929630"/>
            <a:ext cx="205646" cy="156301"/>
            <a:chOff x="6330339" y="5786642"/>
            <a:chExt cx="631500" cy="334817"/>
          </a:xfrm>
        </p:grpSpPr>
        <p:cxnSp>
          <p:nvCxnSpPr>
            <p:cNvPr id="198" name="Straight Arrow Connector 197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57150" cmpd="sng">
              <a:solidFill>
                <a:schemeClr val="bg1">
                  <a:lumMod val="65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Arrow Connector 198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57150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Arrow Connector 199"/>
            <p:cNvCxnSpPr/>
            <p:nvPr/>
          </p:nvCxnSpPr>
          <p:spPr>
            <a:xfrm rot="16200000">
              <a:off x="6629022" y="5903771"/>
              <a:ext cx="1" cy="412286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1" name="Group 200"/>
          <p:cNvGrpSpPr/>
          <p:nvPr/>
        </p:nvGrpSpPr>
        <p:grpSpPr>
          <a:xfrm rot="7373386">
            <a:off x="4114985" y="13316302"/>
            <a:ext cx="205646" cy="156301"/>
            <a:chOff x="6330339" y="5786642"/>
            <a:chExt cx="631500" cy="334817"/>
          </a:xfrm>
        </p:grpSpPr>
        <p:cxnSp>
          <p:nvCxnSpPr>
            <p:cNvPr id="202" name="Straight Arrow Connector 201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57150" cmpd="sng">
              <a:solidFill>
                <a:schemeClr val="bg1">
                  <a:lumMod val="65000"/>
                </a:schemeClr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Arrow Connector 202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57150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Arrow Connector 203"/>
            <p:cNvCxnSpPr/>
            <p:nvPr/>
          </p:nvCxnSpPr>
          <p:spPr>
            <a:xfrm rot="16200000">
              <a:off x="6629022" y="5903771"/>
              <a:ext cx="1" cy="412286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" name="Group 204"/>
          <p:cNvGrpSpPr/>
          <p:nvPr/>
        </p:nvGrpSpPr>
        <p:grpSpPr>
          <a:xfrm rot="7373386">
            <a:off x="4140562" y="13058938"/>
            <a:ext cx="205646" cy="156301"/>
            <a:chOff x="6330339" y="5786642"/>
            <a:chExt cx="631500" cy="334817"/>
          </a:xfrm>
        </p:grpSpPr>
        <p:cxnSp>
          <p:nvCxnSpPr>
            <p:cNvPr id="206" name="Straight Arrow Connector 205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57150" cmpd="sng">
              <a:solidFill>
                <a:schemeClr val="bg1">
                  <a:lumMod val="65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Arrow Connector 206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57150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Arrow Connector 207"/>
            <p:cNvCxnSpPr/>
            <p:nvPr/>
          </p:nvCxnSpPr>
          <p:spPr>
            <a:xfrm rot="16200000">
              <a:off x="6629022" y="5903771"/>
              <a:ext cx="1" cy="412286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9" name="Group 208"/>
          <p:cNvGrpSpPr/>
          <p:nvPr/>
        </p:nvGrpSpPr>
        <p:grpSpPr>
          <a:xfrm rot="7373386">
            <a:off x="3824127" y="13316301"/>
            <a:ext cx="205646" cy="156301"/>
            <a:chOff x="6330339" y="5786642"/>
            <a:chExt cx="631500" cy="334817"/>
          </a:xfrm>
        </p:grpSpPr>
        <p:cxnSp>
          <p:nvCxnSpPr>
            <p:cNvPr id="210" name="Straight Arrow Connector 209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57150" cmpd="sng">
              <a:solidFill>
                <a:schemeClr val="bg1">
                  <a:lumMod val="65000"/>
                </a:schemeClr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Arrow Connector 210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57150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Arrow Connector 211"/>
            <p:cNvCxnSpPr/>
            <p:nvPr/>
          </p:nvCxnSpPr>
          <p:spPr>
            <a:xfrm rot="16200000">
              <a:off x="6629022" y="5903771"/>
              <a:ext cx="1" cy="412286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3" name="Group 222"/>
          <p:cNvGrpSpPr/>
          <p:nvPr/>
        </p:nvGrpSpPr>
        <p:grpSpPr>
          <a:xfrm>
            <a:off x="6254641" y="12872622"/>
            <a:ext cx="386539" cy="327838"/>
            <a:chOff x="12500645" y="19167862"/>
            <a:chExt cx="773077" cy="655676"/>
          </a:xfrm>
        </p:grpSpPr>
        <p:cxnSp>
          <p:nvCxnSpPr>
            <p:cNvPr id="224" name="Straight Arrow Connector 223"/>
            <p:cNvCxnSpPr/>
            <p:nvPr/>
          </p:nvCxnSpPr>
          <p:spPr>
            <a:xfrm flipH="1" flipV="1">
              <a:off x="13265220" y="19167862"/>
              <a:ext cx="8502" cy="614126"/>
            </a:xfrm>
            <a:prstGeom prst="straightConnector1">
              <a:avLst/>
            </a:prstGeom>
            <a:ln w="57150" cmpd="sng">
              <a:solidFill>
                <a:schemeClr val="bg1">
                  <a:lumMod val="65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Arrow Connector 224"/>
            <p:cNvCxnSpPr/>
            <p:nvPr/>
          </p:nvCxnSpPr>
          <p:spPr>
            <a:xfrm flipH="1">
              <a:off x="12516214" y="19167862"/>
              <a:ext cx="723584" cy="0"/>
            </a:xfrm>
            <a:prstGeom prst="straightConnector1">
              <a:avLst/>
            </a:prstGeom>
            <a:ln w="57150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Arrow Connector 225"/>
            <p:cNvCxnSpPr/>
            <p:nvPr/>
          </p:nvCxnSpPr>
          <p:spPr>
            <a:xfrm>
              <a:off x="12500645" y="19193541"/>
              <a:ext cx="2" cy="629997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7" name="Group 226"/>
          <p:cNvGrpSpPr/>
          <p:nvPr/>
        </p:nvGrpSpPr>
        <p:grpSpPr>
          <a:xfrm>
            <a:off x="7383355" y="11478700"/>
            <a:ext cx="386539" cy="327838"/>
            <a:chOff x="12500645" y="19167862"/>
            <a:chExt cx="773077" cy="655676"/>
          </a:xfrm>
        </p:grpSpPr>
        <p:cxnSp>
          <p:nvCxnSpPr>
            <p:cNvPr id="228" name="Straight Arrow Connector 227"/>
            <p:cNvCxnSpPr/>
            <p:nvPr/>
          </p:nvCxnSpPr>
          <p:spPr>
            <a:xfrm flipH="1" flipV="1">
              <a:off x="13265220" y="19167862"/>
              <a:ext cx="8502" cy="614126"/>
            </a:xfrm>
            <a:prstGeom prst="straightConnector1">
              <a:avLst/>
            </a:prstGeom>
            <a:ln w="57150" cmpd="sng">
              <a:solidFill>
                <a:schemeClr val="bg1">
                  <a:lumMod val="65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Arrow Connector 228"/>
            <p:cNvCxnSpPr/>
            <p:nvPr/>
          </p:nvCxnSpPr>
          <p:spPr>
            <a:xfrm flipH="1">
              <a:off x="12516214" y="19167862"/>
              <a:ext cx="723584" cy="0"/>
            </a:xfrm>
            <a:prstGeom prst="straightConnector1">
              <a:avLst/>
            </a:prstGeom>
            <a:ln w="57150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Arrow Connector 229"/>
            <p:cNvCxnSpPr/>
            <p:nvPr/>
          </p:nvCxnSpPr>
          <p:spPr>
            <a:xfrm>
              <a:off x="12500645" y="19193541"/>
              <a:ext cx="2" cy="629997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1" name="Group 230"/>
          <p:cNvGrpSpPr/>
          <p:nvPr/>
        </p:nvGrpSpPr>
        <p:grpSpPr>
          <a:xfrm rot="5400000">
            <a:off x="8916881" y="11987235"/>
            <a:ext cx="205646" cy="156301"/>
            <a:chOff x="6330339" y="5786642"/>
            <a:chExt cx="631500" cy="334817"/>
          </a:xfrm>
        </p:grpSpPr>
        <p:cxnSp>
          <p:nvCxnSpPr>
            <p:cNvPr id="232" name="Straight Arrow Connector 231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57150" cmpd="sng">
              <a:solidFill>
                <a:schemeClr val="bg1">
                  <a:lumMod val="65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Arrow Connector 232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57150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Arrow Connector 233"/>
            <p:cNvCxnSpPr/>
            <p:nvPr/>
          </p:nvCxnSpPr>
          <p:spPr>
            <a:xfrm rot="16200000">
              <a:off x="6629022" y="5903771"/>
              <a:ext cx="1" cy="412286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5" name="Group 234"/>
          <p:cNvGrpSpPr/>
          <p:nvPr/>
        </p:nvGrpSpPr>
        <p:grpSpPr>
          <a:xfrm rot="5400000">
            <a:off x="8916881" y="12539895"/>
            <a:ext cx="205646" cy="156301"/>
            <a:chOff x="6330339" y="5786642"/>
            <a:chExt cx="631500" cy="334817"/>
          </a:xfrm>
        </p:grpSpPr>
        <p:cxnSp>
          <p:nvCxnSpPr>
            <p:cNvPr id="236" name="Straight Arrow Connector 235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57150" cmpd="sng">
              <a:solidFill>
                <a:schemeClr val="bg1">
                  <a:lumMod val="65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Arrow Connector 236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57150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237"/>
            <p:cNvCxnSpPr/>
            <p:nvPr/>
          </p:nvCxnSpPr>
          <p:spPr>
            <a:xfrm rot="16200000">
              <a:off x="6629022" y="5903771"/>
              <a:ext cx="1" cy="412286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9" name="Group 238"/>
          <p:cNvGrpSpPr/>
          <p:nvPr/>
        </p:nvGrpSpPr>
        <p:grpSpPr>
          <a:xfrm rot="5400000">
            <a:off x="8916881" y="12795424"/>
            <a:ext cx="205646" cy="156301"/>
            <a:chOff x="6330339" y="5786642"/>
            <a:chExt cx="631500" cy="334817"/>
          </a:xfrm>
        </p:grpSpPr>
        <p:cxnSp>
          <p:nvCxnSpPr>
            <p:cNvPr id="240" name="Straight Arrow Connector 239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57150" cmpd="sng">
              <a:solidFill>
                <a:schemeClr val="bg1">
                  <a:lumMod val="65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Arrow Connector 240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57150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Arrow Connector 241"/>
            <p:cNvCxnSpPr/>
            <p:nvPr/>
          </p:nvCxnSpPr>
          <p:spPr>
            <a:xfrm rot="16200000">
              <a:off x="6629022" y="5903771"/>
              <a:ext cx="1" cy="412286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3" name="Group 242"/>
          <p:cNvGrpSpPr/>
          <p:nvPr/>
        </p:nvGrpSpPr>
        <p:grpSpPr>
          <a:xfrm rot="5400000">
            <a:off x="9881436" y="11400549"/>
            <a:ext cx="205646" cy="156301"/>
            <a:chOff x="6330339" y="5786642"/>
            <a:chExt cx="631500" cy="334817"/>
          </a:xfrm>
        </p:grpSpPr>
        <p:cxnSp>
          <p:nvCxnSpPr>
            <p:cNvPr id="244" name="Straight Arrow Connector 243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57150" cmpd="sng">
              <a:solidFill>
                <a:schemeClr val="bg1">
                  <a:lumMod val="65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Arrow Connector 244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57150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Arrow Connector 245"/>
            <p:cNvCxnSpPr/>
            <p:nvPr/>
          </p:nvCxnSpPr>
          <p:spPr>
            <a:xfrm rot="16200000">
              <a:off x="6629022" y="5903771"/>
              <a:ext cx="1" cy="412286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7" name="Group 246"/>
          <p:cNvGrpSpPr/>
          <p:nvPr/>
        </p:nvGrpSpPr>
        <p:grpSpPr>
          <a:xfrm rot="5400000">
            <a:off x="9639179" y="12521047"/>
            <a:ext cx="205646" cy="156301"/>
            <a:chOff x="6330339" y="5786642"/>
            <a:chExt cx="631500" cy="334817"/>
          </a:xfrm>
        </p:grpSpPr>
        <p:cxnSp>
          <p:nvCxnSpPr>
            <p:cNvPr id="248" name="Straight Arrow Connector 247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57150" cmpd="sng">
              <a:solidFill>
                <a:schemeClr val="bg1">
                  <a:lumMod val="65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Arrow Connector 248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57150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Arrow Connector 249"/>
            <p:cNvCxnSpPr/>
            <p:nvPr/>
          </p:nvCxnSpPr>
          <p:spPr>
            <a:xfrm rot="16200000">
              <a:off x="6629022" y="5903771"/>
              <a:ext cx="1" cy="412286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1" name="Group 250"/>
          <p:cNvGrpSpPr/>
          <p:nvPr/>
        </p:nvGrpSpPr>
        <p:grpSpPr>
          <a:xfrm rot="5400000">
            <a:off x="9950872" y="12521047"/>
            <a:ext cx="205646" cy="156301"/>
            <a:chOff x="6330339" y="5786642"/>
            <a:chExt cx="631500" cy="334817"/>
          </a:xfrm>
        </p:grpSpPr>
        <p:cxnSp>
          <p:nvCxnSpPr>
            <p:cNvPr id="252" name="Straight Arrow Connector 251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57150" cmpd="sng">
              <a:solidFill>
                <a:schemeClr val="bg1">
                  <a:lumMod val="65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Arrow Connector 252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57150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Arrow Connector 253"/>
            <p:cNvCxnSpPr/>
            <p:nvPr/>
          </p:nvCxnSpPr>
          <p:spPr>
            <a:xfrm rot="16200000">
              <a:off x="6629022" y="5903771"/>
              <a:ext cx="1" cy="412286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5" name="Group 254"/>
          <p:cNvGrpSpPr/>
          <p:nvPr/>
        </p:nvGrpSpPr>
        <p:grpSpPr>
          <a:xfrm rot="5400000">
            <a:off x="10240213" y="12490903"/>
            <a:ext cx="205646" cy="156301"/>
            <a:chOff x="6330339" y="5786642"/>
            <a:chExt cx="631500" cy="334817"/>
          </a:xfrm>
        </p:grpSpPr>
        <p:cxnSp>
          <p:nvCxnSpPr>
            <p:cNvPr id="256" name="Straight Arrow Connector 255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57150" cmpd="sng">
              <a:solidFill>
                <a:schemeClr val="bg1">
                  <a:lumMod val="65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Arrow Connector 256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57150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Arrow Connector 257"/>
            <p:cNvCxnSpPr/>
            <p:nvPr/>
          </p:nvCxnSpPr>
          <p:spPr>
            <a:xfrm rot="16200000">
              <a:off x="6629022" y="5903771"/>
              <a:ext cx="1" cy="412286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9" name="Group 258"/>
          <p:cNvGrpSpPr/>
          <p:nvPr/>
        </p:nvGrpSpPr>
        <p:grpSpPr>
          <a:xfrm rot="5400000">
            <a:off x="9375214" y="12789866"/>
            <a:ext cx="205646" cy="156301"/>
            <a:chOff x="6330339" y="5786642"/>
            <a:chExt cx="631500" cy="334817"/>
          </a:xfrm>
        </p:grpSpPr>
        <p:cxnSp>
          <p:nvCxnSpPr>
            <p:cNvPr id="260" name="Straight Arrow Connector 259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57150" cmpd="sng">
              <a:solidFill>
                <a:schemeClr val="bg1">
                  <a:lumMod val="65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Arrow Connector 260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57150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Arrow Connector 261"/>
            <p:cNvCxnSpPr/>
            <p:nvPr/>
          </p:nvCxnSpPr>
          <p:spPr>
            <a:xfrm rot="16200000">
              <a:off x="6629022" y="5903771"/>
              <a:ext cx="1" cy="412286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3" name="Group 262"/>
          <p:cNvGrpSpPr/>
          <p:nvPr/>
        </p:nvGrpSpPr>
        <p:grpSpPr>
          <a:xfrm rot="5400000">
            <a:off x="9144358" y="12789866"/>
            <a:ext cx="205646" cy="156301"/>
            <a:chOff x="6330339" y="5786642"/>
            <a:chExt cx="631500" cy="334817"/>
          </a:xfrm>
        </p:grpSpPr>
        <p:cxnSp>
          <p:nvCxnSpPr>
            <p:cNvPr id="264" name="Straight Arrow Connector 263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57150" cmpd="sng">
              <a:solidFill>
                <a:schemeClr val="bg1">
                  <a:lumMod val="65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Arrow Connector 264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57150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Arrow Connector 265"/>
            <p:cNvCxnSpPr/>
            <p:nvPr/>
          </p:nvCxnSpPr>
          <p:spPr>
            <a:xfrm rot="16200000">
              <a:off x="6629022" y="5903771"/>
              <a:ext cx="1" cy="412286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7" name="Group 266"/>
          <p:cNvGrpSpPr/>
          <p:nvPr/>
        </p:nvGrpSpPr>
        <p:grpSpPr>
          <a:xfrm rot="5400000">
            <a:off x="9639179" y="9238640"/>
            <a:ext cx="205646" cy="156301"/>
            <a:chOff x="6330339" y="5786642"/>
            <a:chExt cx="631500" cy="334817"/>
          </a:xfrm>
        </p:grpSpPr>
        <p:cxnSp>
          <p:nvCxnSpPr>
            <p:cNvPr id="268" name="Straight Arrow Connector 267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57150" cmpd="sng">
              <a:solidFill>
                <a:schemeClr val="bg1">
                  <a:lumMod val="65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Arrow Connector 268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57150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Arrow Connector 269"/>
            <p:cNvCxnSpPr/>
            <p:nvPr/>
          </p:nvCxnSpPr>
          <p:spPr>
            <a:xfrm rot="16200000">
              <a:off x="6629022" y="5903771"/>
              <a:ext cx="1" cy="412286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1" name="Group 270"/>
          <p:cNvGrpSpPr/>
          <p:nvPr/>
        </p:nvGrpSpPr>
        <p:grpSpPr>
          <a:xfrm rot="5400000">
            <a:off x="9950872" y="9238640"/>
            <a:ext cx="205646" cy="156301"/>
            <a:chOff x="6330339" y="5786642"/>
            <a:chExt cx="631500" cy="334817"/>
          </a:xfrm>
        </p:grpSpPr>
        <p:cxnSp>
          <p:nvCxnSpPr>
            <p:cNvPr id="272" name="Straight Arrow Connector 271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57150" cmpd="sng">
              <a:solidFill>
                <a:schemeClr val="bg1">
                  <a:lumMod val="65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Arrow Connector 272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57150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Arrow Connector 273"/>
            <p:cNvCxnSpPr/>
            <p:nvPr/>
          </p:nvCxnSpPr>
          <p:spPr>
            <a:xfrm rot="16200000">
              <a:off x="6629022" y="5903771"/>
              <a:ext cx="1" cy="412286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5" name="Group 274"/>
          <p:cNvGrpSpPr/>
          <p:nvPr/>
        </p:nvGrpSpPr>
        <p:grpSpPr>
          <a:xfrm rot="5400000">
            <a:off x="10240213" y="9208496"/>
            <a:ext cx="205646" cy="156301"/>
            <a:chOff x="6330339" y="5786642"/>
            <a:chExt cx="631500" cy="334817"/>
          </a:xfrm>
        </p:grpSpPr>
        <p:cxnSp>
          <p:nvCxnSpPr>
            <p:cNvPr id="276" name="Straight Arrow Connector 275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57150" cmpd="sng">
              <a:solidFill>
                <a:schemeClr val="bg1">
                  <a:lumMod val="65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Arrow Connector 276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57150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Arrow Connector 277"/>
            <p:cNvCxnSpPr/>
            <p:nvPr/>
          </p:nvCxnSpPr>
          <p:spPr>
            <a:xfrm rot="16200000">
              <a:off x="6629022" y="5903771"/>
              <a:ext cx="1" cy="412286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9" name="Group 278"/>
          <p:cNvGrpSpPr/>
          <p:nvPr/>
        </p:nvGrpSpPr>
        <p:grpSpPr>
          <a:xfrm rot="5400000">
            <a:off x="9375214" y="9507459"/>
            <a:ext cx="205646" cy="156301"/>
            <a:chOff x="6330339" y="5786642"/>
            <a:chExt cx="631500" cy="334817"/>
          </a:xfrm>
        </p:grpSpPr>
        <p:cxnSp>
          <p:nvCxnSpPr>
            <p:cNvPr id="280" name="Straight Arrow Connector 279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57150" cmpd="sng">
              <a:solidFill>
                <a:schemeClr val="bg1">
                  <a:lumMod val="65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Arrow Connector 280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57150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Arrow Connector 281"/>
            <p:cNvCxnSpPr/>
            <p:nvPr/>
          </p:nvCxnSpPr>
          <p:spPr>
            <a:xfrm rot="16200000">
              <a:off x="6629022" y="5903771"/>
              <a:ext cx="1" cy="412286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3" name="Group 282"/>
          <p:cNvGrpSpPr/>
          <p:nvPr/>
        </p:nvGrpSpPr>
        <p:grpSpPr>
          <a:xfrm rot="5400000">
            <a:off x="9144358" y="9507459"/>
            <a:ext cx="205646" cy="156301"/>
            <a:chOff x="6330339" y="5786642"/>
            <a:chExt cx="631500" cy="334817"/>
          </a:xfrm>
        </p:grpSpPr>
        <p:cxnSp>
          <p:nvCxnSpPr>
            <p:cNvPr id="284" name="Straight Arrow Connector 283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57150" cmpd="sng">
              <a:solidFill>
                <a:schemeClr val="bg1">
                  <a:lumMod val="65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Arrow Connector 284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57150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Arrow Connector 285"/>
            <p:cNvCxnSpPr/>
            <p:nvPr/>
          </p:nvCxnSpPr>
          <p:spPr>
            <a:xfrm rot="16200000">
              <a:off x="6629022" y="5903771"/>
              <a:ext cx="1" cy="412286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7" name="Straight Arrow Connector 286"/>
          <p:cNvCxnSpPr/>
          <p:nvPr/>
        </p:nvCxnSpPr>
        <p:spPr>
          <a:xfrm flipH="1">
            <a:off x="11714481" y="12884820"/>
            <a:ext cx="609458" cy="1284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Arrow Connector 287"/>
          <p:cNvCxnSpPr/>
          <p:nvPr/>
        </p:nvCxnSpPr>
        <p:spPr>
          <a:xfrm flipH="1" flipV="1">
            <a:off x="11600822" y="13174057"/>
            <a:ext cx="177721" cy="5628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Arrow Connector 290"/>
          <p:cNvCxnSpPr/>
          <p:nvPr/>
        </p:nvCxnSpPr>
        <p:spPr>
          <a:xfrm flipH="1">
            <a:off x="11778543" y="11788592"/>
            <a:ext cx="813414" cy="2245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Arrow Connector 293"/>
          <p:cNvCxnSpPr/>
          <p:nvPr/>
        </p:nvCxnSpPr>
        <p:spPr>
          <a:xfrm flipV="1">
            <a:off x="15193162" y="12890101"/>
            <a:ext cx="1338121" cy="4911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Arrow Connector 294"/>
          <p:cNvCxnSpPr/>
          <p:nvPr/>
        </p:nvCxnSpPr>
        <p:spPr>
          <a:xfrm flipV="1">
            <a:off x="14943851" y="13169196"/>
            <a:ext cx="1587432" cy="10489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Arrow Connector 297"/>
          <p:cNvCxnSpPr/>
          <p:nvPr/>
        </p:nvCxnSpPr>
        <p:spPr>
          <a:xfrm>
            <a:off x="14675548" y="11811041"/>
            <a:ext cx="1713314" cy="162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Arrow Connector 298"/>
          <p:cNvCxnSpPr/>
          <p:nvPr/>
        </p:nvCxnSpPr>
        <p:spPr>
          <a:xfrm>
            <a:off x="14675548" y="12065182"/>
            <a:ext cx="1713314" cy="162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Arrow Connector 302"/>
          <p:cNvCxnSpPr/>
          <p:nvPr/>
        </p:nvCxnSpPr>
        <p:spPr>
          <a:xfrm rot="16200000" flipH="1" flipV="1">
            <a:off x="18478532" y="12917190"/>
            <a:ext cx="4251" cy="307063"/>
          </a:xfrm>
          <a:prstGeom prst="straightConnector1">
            <a:avLst/>
          </a:prstGeom>
          <a:ln w="57150" cmpd="sng">
            <a:solidFill>
              <a:schemeClr val="bg1">
                <a:lumMod val="65000"/>
              </a:schemeClr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Arrow Connector 303"/>
          <p:cNvCxnSpPr/>
          <p:nvPr/>
        </p:nvCxnSpPr>
        <p:spPr>
          <a:xfrm flipV="1">
            <a:off x="18296493" y="12731806"/>
            <a:ext cx="0" cy="368647"/>
          </a:xfrm>
          <a:prstGeom prst="straightConnector1">
            <a:avLst/>
          </a:prstGeom>
          <a:ln w="57150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Arrow Connector 304"/>
          <p:cNvCxnSpPr/>
          <p:nvPr/>
        </p:nvCxnSpPr>
        <p:spPr>
          <a:xfrm rot="16200000">
            <a:off x="18484625" y="12613668"/>
            <a:ext cx="1" cy="314999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Arrow Connector 305"/>
          <p:cNvCxnSpPr/>
          <p:nvPr/>
        </p:nvCxnSpPr>
        <p:spPr>
          <a:xfrm rot="16200000" flipH="1" flipV="1">
            <a:off x="18765988" y="11778020"/>
            <a:ext cx="4251" cy="307063"/>
          </a:xfrm>
          <a:prstGeom prst="straightConnector1">
            <a:avLst/>
          </a:prstGeom>
          <a:ln w="57150" cmpd="sng">
            <a:solidFill>
              <a:schemeClr val="bg1">
                <a:lumMod val="65000"/>
              </a:schemeClr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Arrow Connector 306"/>
          <p:cNvCxnSpPr/>
          <p:nvPr/>
        </p:nvCxnSpPr>
        <p:spPr>
          <a:xfrm flipV="1">
            <a:off x="18583949" y="11592636"/>
            <a:ext cx="0" cy="368647"/>
          </a:xfrm>
          <a:prstGeom prst="straightConnector1">
            <a:avLst/>
          </a:prstGeom>
          <a:ln w="57150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Arrow Connector 307"/>
          <p:cNvCxnSpPr/>
          <p:nvPr/>
        </p:nvCxnSpPr>
        <p:spPr>
          <a:xfrm rot="16200000">
            <a:off x="18772081" y="11474497"/>
            <a:ext cx="1" cy="314999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Arrow Connector 308"/>
          <p:cNvCxnSpPr/>
          <p:nvPr/>
        </p:nvCxnSpPr>
        <p:spPr>
          <a:xfrm flipH="1">
            <a:off x="1716046" y="16037573"/>
            <a:ext cx="215332" cy="607365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24" name="Group 323"/>
          <p:cNvGrpSpPr/>
          <p:nvPr/>
        </p:nvGrpSpPr>
        <p:grpSpPr>
          <a:xfrm rot="7373386">
            <a:off x="3841231" y="10013433"/>
            <a:ext cx="205646" cy="156301"/>
            <a:chOff x="6330339" y="5786642"/>
            <a:chExt cx="631500" cy="334817"/>
          </a:xfrm>
        </p:grpSpPr>
        <p:cxnSp>
          <p:nvCxnSpPr>
            <p:cNvPr id="325" name="Straight Arrow Connector 324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57150" cmpd="sng">
              <a:solidFill>
                <a:schemeClr val="bg1">
                  <a:lumMod val="65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Arrow Connector 325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57150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Arrow Connector 326"/>
            <p:cNvCxnSpPr/>
            <p:nvPr/>
          </p:nvCxnSpPr>
          <p:spPr>
            <a:xfrm rot="16200000">
              <a:off x="6629022" y="5903771"/>
              <a:ext cx="1" cy="412286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8" name="Group 327"/>
          <p:cNvGrpSpPr/>
          <p:nvPr/>
        </p:nvGrpSpPr>
        <p:grpSpPr>
          <a:xfrm rot="7373386">
            <a:off x="4083886" y="9774397"/>
            <a:ext cx="205646" cy="156301"/>
            <a:chOff x="6330339" y="5786642"/>
            <a:chExt cx="631500" cy="334817"/>
          </a:xfrm>
        </p:grpSpPr>
        <p:cxnSp>
          <p:nvCxnSpPr>
            <p:cNvPr id="329" name="Straight Arrow Connector 328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57150" cmpd="sng">
              <a:solidFill>
                <a:schemeClr val="bg1">
                  <a:lumMod val="65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Arrow Connector 329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57150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Arrow Connector 330"/>
            <p:cNvCxnSpPr/>
            <p:nvPr/>
          </p:nvCxnSpPr>
          <p:spPr>
            <a:xfrm rot="16200000">
              <a:off x="6629022" y="5903771"/>
              <a:ext cx="1" cy="412286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2" name="Straight Arrow Connector 331"/>
          <p:cNvCxnSpPr/>
          <p:nvPr/>
        </p:nvCxnSpPr>
        <p:spPr>
          <a:xfrm flipH="1">
            <a:off x="1716046" y="15490098"/>
            <a:ext cx="215332" cy="607365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Arrow Connector 332"/>
          <p:cNvCxnSpPr/>
          <p:nvPr/>
        </p:nvCxnSpPr>
        <p:spPr>
          <a:xfrm flipH="1">
            <a:off x="2289985" y="15490098"/>
            <a:ext cx="215332" cy="607365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34" name="Group 333"/>
          <p:cNvGrpSpPr/>
          <p:nvPr/>
        </p:nvGrpSpPr>
        <p:grpSpPr>
          <a:xfrm rot="7373386">
            <a:off x="4114985" y="16581075"/>
            <a:ext cx="205646" cy="156301"/>
            <a:chOff x="6330339" y="5786642"/>
            <a:chExt cx="631500" cy="334817"/>
          </a:xfrm>
        </p:grpSpPr>
        <p:cxnSp>
          <p:nvCxnSpPr>
            <p:cNvPr id="335" name="Straight Arrow Connector 334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57150" cmpd="sng">
              <a:solidFill>
                <a:schemeClr val="bg1">
                  <a:lumMod val="65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Arrow Connector 335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57150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Arrow Connector 336"/>
            <p:cNvCxnSpPr/>
            <p:nvPr/>
          </p:nvCxnSpPr>
          <p:spPr>
            <a:xfrm rot="16200000">
              <a:off x="6629022" y="5903771"/>
              <a:ext cx="1" cy="412286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8" name="Group 337"/>
          <p:cNvGrpSpPr/>
          <p:nvPr/>
        </p:nvGrpSpPr>
        <p:grpSpPr>
          <a:xfrm rot="7373386">
            <a:off x="3831204" y="16581075"/>
            <a:ext cx="205646" cy="156301"/>
            <a:chOff x="6330339" y="5786642"/>
            <a:chExt cx="631500" cy="334817"/>
          </a:xfrm>
        </p:grpSpPr>
        <p:cxnSp>
          <p:nvCxnSpPr>
            <p:cNvPr id="339" name="Straight Arrow Connector 338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57150" cmpd="sng">
              <a:solidFill>
                <a:schemeClr val="bg1">
                  <a:lumMod val="65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Arrow Connector 339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57150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Arrow Connector 340"/>
            <p:cNvCxnSpPr/>
            <p:nvPr/>
          </p:nvCxnSpPr>
          <p:spPr>
            <a:xfrm rot="16200000">
              <a:off x="6629022" y="5903771"/>
              <a:ext cx="1" cy="412286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2" name="Group 341"/>
          <p:cNvGrpSpPr/>
          <p:nvPr/>
        </p:nvGrpSpPr>
        <p:grpSpPr>
          <a:xfrm>
            <a:off x="6254641" y="16220199"/>
            <a:ext cx="386539" cy="327838"/>
            <a:chOff x="12500645" y="19167862"/>
            <a:chExt cx="773077" cy="655676"/>
          </a:xfrm>
        </p:grpSpPr>
        <p:cxnSp>
          <p:nvCxnSpPr>
            <p:cNvPr id="343" name="Straight Arrow Connector 342"/>
            <p:cNvCxnSpPr/>
            <p:nvPr/>
          </p:nvCxnSpPr>
          <p:spPr>
            <a:xfrm flipH="1" flipV="1">
              <a:off x="13265220" y="19167862"/>
              <a:ext cx="8502" cy="614126"/>
            </a:xfrm>
            <a:prstGeom prst="straightConnector1">
              <a:avLst/>
            </a:prstGeom>
            <a:ln w="57150" cmpd="sng">
              <a:solidFill>
                <a:schemeClr val="bg1">
                  <a:lumMod val="65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Arrow Connector 343"/>
            <p:cNvCxnSpPr/>
            <p:nvPr/>
          </p:nvCxnSpPr>
          <p:spPr>
            <a:xfrm flipH="1">
              <a:off x="12516214" y="19167862"/>
              <a:ext cx="723584" cy="0"/>
            </a:xfrm>
            <a:prstGeom prst="straightConnector1">
              <a:avLst/>
            </a:prstGeom>
            <a:ln w="57150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Arrow Connector 344"/>
            <p:cNvCxnSpPr/>
            <p:nvPr/>
          </p:nvCxnSpPr>
          <p:spPr>
            <a:xfrm>
              <a:off x="12500645" y="19193541"/>
              <a:ext cx="2" cy="629997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6" name="Group 345"/>
          <p:cNvGrpSpPr/>
          <p:nvPr/>
        </p:nvGrpSpPr>
        <p:grpSpPr>
          <a:xfrm>
            <a:off x="7062430" y="15317947"/>
            <a:ext cx="386539" cy="327838"/>
            <a:chOff x="12500645" y="19167862"/>
            <a:chExt cx="773077" cy="655676"/>
          </a:xfrm>
        </p:grpSpPr>
        <p:cxnSp>
          <p:nvCxnSpPr>
            <p:cNvPr id="347" name="Straight Arrow Connector 346"/>
            <p:cNvCxnSpPr/>
            <p:nvPr/>
          </p:nvCxnSpPr>
          <p:spPr>
            <a:xfrm flipH="1" flipV="1">
              <a:off x="13265220" y="19167862"/>
              <a:ext cx="8502" cy="614126"/>
            </a:xfrm>
            <a:prstGeom prst="straightConnector1">
              <a:avLst/>
            </a:prstGeom>
            <a:ln w="57150" cmpd="sng">
              <a:solidFill>
                <a:schemeClr val="bg1">
                  <a:lumMod val="65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Arrow Connector 347"/>
            <p:cNvCxnSpPr/>
            <p:nvPr/>
          </p:nvCxnSpPr>
          <p:spPr>
            <a:xfrm flipH="1">
              <a:off x="12516214" y="19167862"/>
              <a:ext cx="723584" cy="0"/>
            </a:xfrm>
            <a:prstGeom prst="straightConnector1">
              <a:avLst/>
            </a:prstGeom>
            <a:ln w="57150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Arrow Connector 348"/>
            <p:cNvCxnSpPr/>
            <p:nvPr/>
          </p:nvCxnSpPr>
          <p:spPr>
            <a:xfrm>
              <a:off x="12500645" y="19193541"/>
              <a:ext cx="2" cy="629997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0" name="Group 349"/>
          <p:cNvGrpSpPr/>
          <p:nvPr/>
        </p:nvGrpSpPr>
        <p:grpSpPr>
          <a:xfrm rot="5400000">
            <a:off x="8902593" y="15819957"/>
            <a:ext cx="205646" cy="156301"/>
            <a:chOff x="6330339" y="5786642"/>
            <a:chExt cx="631500" cy="334817"/>
          </a:xfrm>
        </p:grpSpPr>
        <p:cxnSp>
          <p:nvCxnSpPr>
            <p:cNvPr id="351" name="Straight Arrow Connector 350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57150" cmpd="sng">
              <a:solidFill>
                <a:schemeClr val="bg1">
                  <a:lumMod val="65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Arrow Connector 351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57150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Arrow Connector 352"/>
            <p:cNvCxnSpPr/>
            <p:nvPr/>
          </p:nvCxnSpPr>
          <p:spPr>
            <a:xfrm rot="16200000">
              <a:off x="6629022" y="5903771"/>
              <a:ext cx="1" cy="412286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4" name="Group 353"/>
          <p:cNvGrpSpPr/>
          <p:nvPr/>
        </p:nvGrpSpPr>
        <p:grpSpPr>
          <a:xfrm rot="5400000">
            <a:off x="8902593" y="16075487"/>
            <a:ext cx="205646" cy="156301"/>
            <a:chOff x="6330339" y="5786642"/>
            <a:chExt cx="631500" cy="334817"/>
          </a:xfrm>
        </p:grpSpPr>
        <p:cxnSp>
          <p:nvCxnSpPr>
            <p:cNvPr id="355" name="Straight Arrow Connector 354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57150" cmpd="sng">
              <a:solidFill>
                <a:schemeClr val="bg1">
                  <a:lumMod val="65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Arrow Connector 355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57150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Arrow Connector 356"/>
            <p:cNvCxnSpPr/>
            <p:nvPr/>
          </p:nvCxnSpPr>
          <p:spPr>
            <a:xfrm rot="16200000">
              <a:off x="6629022" y="5903771"/>
              <a:ext cx="1" cy="412286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8" name="Group 357"/>
          <p:cNvGrpSpPr/>
          <p:nvPr/>
        </p:nvGrpSpPr>
        <p:grpSpPr>
          <a:xfrm rot="5400000">
            <a:off x="8902593" y="15275318"/>
            <a:ext cx="205646" cy="156301"/>
            <a:chOff x="6330339" y="5786642"/>
            <a:chExt cx="631500" cy="334817"/>
          </a:xfrm>
        </p:grpSpPr>
        <p:cxnSp>
          <p:nvCxnSpPr>
            <p:cNvPr id="359" name="Straight Arrow Connector 358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57150" cmpd="sng">
              <a:solidFill>
                <a:schemeClr val="bg1">
                  <a:lumMod val="65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Arrow Connector 359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57150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Arrow Connector 360"/>
            <p:cNvCxnSpPr/>
            <p:nvPr/>
          </p:nvCxnSpPr>
          <p:spPr>
            <a:xfrm rot="16200000">
              <a:off x="6629022" y="5903771"/>
              <a:ext cx="1" cy="412286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2" name="Straight Arrow Connector 361"/>
          <p:cNvCxnSpPr/>
          <p:nvPr/>
        </p:nvCxnSpPr>
        <p:spPr>
          <a:xfrm flipH="1">
            <a:off x="11694068" y="15597296"/>
            <a:ext cx="637237" cy="1758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Arrow Connector 363"/>
          <p:cNvCxnSpPr/>
          <p:nvPr/>
        </p:nvCxnSpPr>
        <p:spPr>
          <a:xfrm flipH="1">
            <a:off x="11694068" y="15882487"/>
            <a:ext cx="637237" cy="1758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5" name="Straight Arrow Connector 364"/>
          <p:cNvCxnSpPr/>
          <p:nvPr/>
        </p:nvCxnSpPr>
        <p:spPr>
          <a:xfrm flipV="1">
            <a:off x="15190529" y="15330482"/>
            <a:ext cx="1423840" cy="5226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8" name="Straight Arrow Connector 367"/>
          <p:cNvCxnSpPr/>
          <p:nvPr/>
        </p:nvCxnSpPr>
        <p:spPr>
          <a:xfrm flipV="1">
            <a:off x="15190529" y="15600863"/>
            <a:ext cx="1423840" cy="5226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9" name="Straight Arrow Connector 368"/>
          <p:cNvCxnSpPr/>
          <p:nvPr/>
        </p:nvCxnSpPr>
        <p:spPr>
          <a:xfrm flipV="1">
            <a:off x="15190529" y="15886055"/>
            <a:ext cx="1423840" cy="5226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Arrow Connector 369"/>
          <p:cNvCxnSpPr/>
          <p:nvPr/>
        </p:nvCxnSpPr>
        <p:spPr>
          <a:xfrm flipH="1">
            <a:off x="18186439" y="15607903"/>
            <a:ext cx="470071" cy="6980"/>
          </a:xfrm>
          <a:prstGeom prst="straightConnector1">
            <a:avLst/>
          </a:prstGeom>
          <a:ln w="57150" cmpd="sng">
            <a:solidFill>
              <a:schemeClr val="bg1">
                <a:lumMod val="65000"/>
              </a:schemeClr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Arrow Connector 370"/>
          <p:cNvCxnSpPr/>
          <p:nvPr/>
        </p:nvCxnSpPr>
        <p:spPr>
          <a:xfrm flipH="1" flipV="1">
            <a:off x="18186439" y="15069405"/>
            <a:ext cx="1719" cy="527892"/>
          </a:xfrm>
          <a:prstGeom prst="straightConnector1">
            <a:avLst/>
          </a:prstGeom>
          <a:ln w="57150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Arrow Connector 371"/>
          <p:cNvCxnSpPr/>
          <p:nvPr/>
        </p:nvCxnSpPr>
        <p:spPr>
          <a:xfrm>
            <a:off x="18235732" y="15069405"/>
            <a:ext cx="234170" cy="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9" name="Straight Arrow Connector 378"/>
          <p:cNvCxnSpPr/>
          <p:nvPr/>
        </p:nvCxnSpPr>
        <p:spPr>
          <a:xfrm flipV="1">
            <a:off x="9457437" y="4195349"/>
            <a:ext cx="792153" cy="2908"/>
          </a:xfrm>
          <a:prstGeom prst="straightConnector1">
            <a:avLst/>
          </a:prstGeom>
          <a:ln w="76200" cmpd="sng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89" name="Picture 288"/>
          <p:cNvPicPr>
            <a:picLocks noChangeAspect="1"/>
          </p:cNvPicPr>
          <p:nvPr/>
        </p:nvPicPr>
        <p:blipFill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46828" y="483840"/>
            <a:ext cx="9752719" cy="5485905"/>
          </a:xfrm>
          <a:prstGeom prst="rect">
            <a:avLst/>
          </a:prstGeom>
        </p:spPr>
      </p:pic>
      <p:pic>
        <p:nvPicPr>
          <p:cNvPr id="290" name="Picture 289"/>
          <p:cNvPicPr>
            <a:picLocks noChangeAspect="1"/>
          </p:cNvPicPr>
          <p:nvPr/>
        </p:nvPicPr>
        <p:blipFill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941523" y="498981"/>
            <a:ext cx="9708024" cy="5460764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15951971" y="2597742"/>
            <a:ext cx="1751061" cy="1385463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45720" tIns="22860" rIns="45720" bIns="22860" rtlCol="0" anchor="ctr"/>
          <a:lstStyle/>
          <a:p>
            <a:pPr algn="ctr"/>
            <a:endParaRPr lang="en-US"/>
          </a:p>
        </p:txBody>
      </p:sp>
      <p:sp>
        <p:nvSpPr>
          <p:cNvPr id="292" name="TextBox 291"/>
          <p:cNvSpPr txBox="1"/>
          <p:nvPr/>
        </p:nvSpPr>
        <p:spPr>
          <a:xfrm>
            <a:off x="13087370" y="6074174"/>
            <a:ext cx="820936" cy="553998"/>
          </a:xfrm>
          <a:prstGeom prst="rect">
            <a:avLst/>
          </a:prstGeom>
          <a:noFill/>
        </p:spPr>
        <p:txBody>
          <a:bodyPr wrap="none" lIns="45720" tIns="22860" rIns="45720" bIns="22860" rtlCol="0">
            <a:spAutoFit/>
          </a:bodyPr>
          <a:lstStyle/>
          <a:p>
            <a:r>
              <a:rPr lang="en-US" sz="3300" dirty="0">
                <a:latin typeface="Times New Roman"/>
                <a:cs typeface="Times New Roman"/>
              </a:rPr>
              <a:t>start</a:t>
            </a:r>
            <a:endParaRPr lang="en-US" sz="3300" dirty="0">
              <a:latin typeface="Times New Roman"/>
              <a:cs typeface="Times New Roman"/>
            </a:endParaRPr>
          </a:p>
        </p:txBody>
      </p:sp>
      <p:sp>
        <p:nvSpPr>
          <p:cNvPr id="293" name="TextBox 292"/>
          <p:cNvSpPr txBox="1"/>
          <p:nvPr/>
        </p:nvSpPr>
        <p:spPr>
          <a:xfrm>
            <a:off x="19590539" y="6054161"/>
            <a:ext cx="867842" cy="553998"/>
          </a:xfrm>
          <a:prstGeom prst="rect">
            <a:avLst/>
          </a:prstGeom>
          <a:noFill/>
        </p:spPr>
        <p:txBody>
          <a:bodyPr wrap="none" lIns="45720" tIns="22860" rIns="45720" bIns="22860" rtlCol="0">
            <a:spAutoFit/>
          </a:bodyPr>
          <a:lstStyle/>
          <a:p>
            <a:r>
              <a:rPr lang="en-US" sz="3300" dirty="0">
                <a:latin typeface="Times New Roman"/>
                <a:cs typeface="Times New Roman"/>
              </a:rPr>
              <a:t>final</a:t>
            </a:r>
            <a:endParaRPr lang="en-US" sz="33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57119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511</TotalTime>
  <Words>29</Words>
  <Application>Microsoft Macintosh PowerPoint</Application>
  <PresentationFormat>Custom</PresentationFormat>
  <Paragraphs>20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Homa Naz Ansari</dc:creator>
  <cp:lastModifiedBy>Aaron Becker</cp:lastModifiedBy>
  <cp:revision>20</cp:revision>
  <dcterms:created xsi:type="dcterms:W3CDTF">2016-09-02T03:56:27Z</dcterms:created>
  <dcterms:modified xsi:type="dcterms:W3CDTF">2016-09-03T16:43:55Z</dcterms:modified>
</cp:coreProperties>
</file>