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B0D1-B095-8749-BC28-C120F8BD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02046-2EC5-B94E-9473-D0E9357B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577F-E6E2-2A43-8A16-17A242AE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07DA-5271-EE42-8E8E-051A6146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5C2E-6396-5D45-9117-E928E66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CFD8-2052-0F40-AF72-B08F40B1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1037E-958D-2945-84F6-18FCD710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782B-DF0C-334F-8B30-B7DC2B14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5F6F-D321-F247-8B37-15E06B88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5B11-4242-634E-A0C7-EFD402E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67474-27A4-574D-B677-7A2E7AF5D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4B9B2-DE7D-9045-81D1-7F87E484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F129-6BBD-6A49-892D-3B21434A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BBB9-4D38-2D4A-9291-44E2310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8093-09E1-0D4E-9DD2-BF8A281D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A10-CE83-FF49-A48E-3E5E7215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F6ED-D8CE-9845-8CA5-E4723305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75D8-0A42-AD47-AAEE-6D3A7E1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FBEE-E21D-CA40-8384-1D58FA7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01EB-F5EC-7840-8F9E-6587E4B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787-FDE8-C943-9A3A-4E219853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E3B0-CC27-3542-ABD9-FD934EAB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B3A2-3C61-C745-909B-DE066A07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68DA-0519-B94F-818A-54A09EB0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964A-2CCA-0947-B4DF-A0002A5A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471-74A2-D545-9DB1-D20E12A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E013-9669-A943-8280-A02EBF3FE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0D00B-8F09-2C41-AF7D-8A2F1ECC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0D22A-8500-D648-91B5-8112794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EDC9-C3A7-EA48-A987-BAD7683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8DC5-B689-184B-8322-466A6EB5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EF9-FFC5-C840-8E8E-3B8D740E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8B651-2A62-4941-AC50-80B27DC5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0711F-B053-3342-9DB0-03ADF26B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34B3-0E5B-DA40-A85B-A9D359865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C104D-1F68-634B-B92B-566B30F24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765F8-A7A1-F14F-A6D2-2668480A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763F-34C3-394E-82DC-CFEF4F6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A139-47CB-E445-8080-0CEBF064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CD9-B064-D74D-8AB7-235C1990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C0D8B-8B21-6F47-A6B3-366E95C8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F681F-3E20-AB41-B920-E589854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6DBBD-6BC4-D84E-AEB5-B185E27C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3753-A216-0B49-8C09-6265BF9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03186-8879-6541-B790-261DFDE9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150D-805B-F542-BC72-F72FCF59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1F72-FC82-0D43-BD74-72EA5FA1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9C85-83C3-6B4A-95AE-8EEF3FA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6D46-927D-C14C-A2B7-5F7D034D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8FD-E898-694B-A9BC-720D530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5C9BC-D597-D640-BFCE-0023E64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48E0-2FBF-C643-9BD9-9F8D1B1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7C51-0083-9545-9252-7E5C4846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B8BDD-1991-524B-9E36-42C4A94C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70AB-4343-454C-8F9E-44B4C2AE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3778-E97B-3944-B4BE-E44F78B2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3B52-FD52-6F4D-BA32-22F0109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59E8-6C3A-BB45-8470-8A16F8C9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536A-3D72-2842-9216-D06841A0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9436-A7AE-924B-9A59-46CCF003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F11E-BAC0-7A48-904D-E8DE16117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6AC5-7537-B24E-8D5F-9453859E8C5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DDE7-8A87-9D4F-A594-211975C1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2EC2-6BC7-E941-AD89-ABC1C3EC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0931-E49A-B24B-906B-911F0FD27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EB8655-6E59-804D-A653-77BA7918C47B}"/>
              </a:ext>
            </a:extLst>
          </p:cNvPr>
          <p:cNvSpPr/>
          <p:nvPr/>
        </p:nvSpPr>
        <p:spPr>
          <a:xfrm>
            <a:off x="1102660" y="421341"/>
            <a:ext cx="10883152" cy="611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ironAndSaltCloseup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A478F-71B5-0648-990E-293C60DDC119}"/>
              </a:ext>
            </a:extLst>
          </p:cNvPr>
          <p:cNvSpPr txBox="1"/>
          <p:nvPr/>
        </p:nvSpPr>
        <p:spPr>
          <a:xfrm>
            <a:off x="5585012" y="6580094"/>
            <a:ext cx="27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of rod</a:t>
            </a:r>
          </a:p>
        </p:txBody>
      </p:sp>
    </p:spTree>
    <p:extLst>
      <p:ext uri="{BB962C8B-B14F-4D97-AF65-F5344CB8AC3E}">
        <p14:creationId xmlns:p14="http://schemas.microsoft.com/office/powerpoint/2010/main" val="32423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 T</dc:creator>
  <cp:lastModifiedBy>Becker, Aaron T</cp:lastModifiedBy>
  <cp:revision>4</cp:revision>
  <cp:lastPrinted>2018-09-05T19:09:05Z</cp:lastPrinted>
  <dcterms:created xsi:type="dcterms:W3CDTF">2018-09-05T19:06:05Z</dcterms:created>
  <dcterms:modified xsi:type="dcterms:W3CDTF">2018-09-05T19:11:53Z</dcterms:modified>
</cp:coreProperties>
</file>