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257" r:id="rId2"/>
  </p:sldIdLst>
  <p:sldSz cx="6858000" cy="5761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21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FF14"/>
    <a:srgbClr val="38F838"/>
    <a:srgbClr val="0000FF"/>
    <a:srgbClr val="A52A2A"/>
    <a:srgbClr val="007A00"/>
    <a:srgbClr val="DEEBF7"/>
    <a:srgbClr val="FF9900"/>
    <a:srgbClr val="00FFFF"/>
    <a:srgbClr val="BDD7EE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77" autoAdjust="0"/>
    <p:restoredTop sz="93875" autoAdjust="0"/>
  </p:normalViewPr>
  <p:slideViewPr>
    <p:cSldViewPr snapToGrid="0">
      <p:cViewPr varScale="1">
        <p:scale>
          <a:sx n="146" d="100"/>
          <a:sy n="146" d="100"/>
        </p:scale>
        <p:origin x="608" y="168"/>
      </p:cViewPr>
      <p:guideLst>
        <p:guide orient="horz" pos="1815"/>
        <p:guide pos="21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B157D-5D23-4C2B-820D-CCD9AF780C09}" type="datetimeFigureOut">
              <a:rPr lang="en-US" smtClean="0"/>
              <a:t>10/3/17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92263" y="1143000"/>
            <a:ext cx="3673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FE0BF-71A9-4504-91F0-C8F553DB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5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1pPr>
    <a:lvl2pPr marL="270120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2pPr>
    <a:lvl3pPr marL="540240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3pPr>
    <a:lvl4pPr marL="810361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4pPr>
    <a:lvl5pPr marL="1080481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5pPr>
    <a:lvl6pPr marL="1350602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6pPr>
    <a:lvl7pPr marL="1620721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7pPr>
    <a:lvl8pPr marL="1890842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8pPr>
    <a:lvl9pPr marL="2160961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942837"/>
            <a:ext cx="5829300" cy="200569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025879"/>
            <a:ext cx="5143500" cy="139091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06722"/>
            <a:ext cx="1478756" cy="4882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06722"/>
            <a:ext cx="4350544" cy="4882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436261"/>
            <a:ext cx="5915025" cy="239643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855363"/>
            <a:ext cx="5915025" cy="126022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533609"/>
            <a:ext cx="2914650" cy="36553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533609"/>
            <a:ext cx="2914650" cy="36553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6723"/>
            <a:ext cx="5915025" cy="11135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412255"/>
            <a:ext cx="2901255" cy="69212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104379"/>
            <a:ext cx="2901255" cy="3095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412255"/>
            <a:ext cx="2915543" cy="69212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104379"/>
            <a:ext cx="2915543" cy="3095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10/3/17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10/3/17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10/3/17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84069"/>
            <a:ext cx="2211884" cy="134424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829484"/>
            <a:ext cx="3471863" cy="409407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728311"/>
            <a:ext cx="2211884" cy="320191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84069"/>
            <a:ext cx="2211884" cy="134424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829484"/>
            <a:ext cx="3471863" cy="409407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728311"/>
            <a:ext cx="2211884" cy="320191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06723"/>
            <a:ext cx="5915025" cy="111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533609"/>
            <a:ext cx="5915025" cy="3655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5339630"/>
            <a:ext cx="1543050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80B4D-8004-43E8-A0A5-F0C582AEB8C3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5339630"/>
            <a:ext cx="2314575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5339630"/>
            <a:ext cx="1543050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8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38" y="-7101"/>
            <a:ext cx="5789988" cy="5768139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 flipV="1">
            <a:off x="1940118" y="246491"/>
            <a:ext cx="4810" cy="3521412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4891377" y="1999246"/>
            <a:ext cx="4810" cy="3521412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643324"/>
              </p:ext>
            </p:extLst>
          </p:nvPr>
        </p:nvGraphicFramePr>
        <p:xfrm>
          <a:off x="0" y="0"/>
          <a:ext cx="525805" cy="6358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805">
                  <a:extLst>
                    <a:ext uri="{9D8B030D-6E8A-4147-A177-3AD203B41FA5}">
                      <a16:colId xmlns:a16="http://schemas.microsoft.com/office/drawing/2014/main" xmlns="" val="472818947"/>
                    </a:ext>
                  </a:extLst>
                </a:gridCol>
              </a:tblGrid>
              <a:tr h="3884023">
                <a:tc>
                  <a:txBody>
                    <a:bodyPr/>
                    <a:lstStyle/>
                    <a:p>
                      <a:pPr algn="ctr"/>
                      <a:r>
                        <a:rPr lang="en-US" sz="1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Transfer Region 2</a:t>
                      </a:r>
                    </a:p>
                  </a:txBody>
                  <a:tcPr marL="95665" marR="95665" marT="47833" marB="47833" vert="vert270" anchor="b"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33213716"/>
                  </a:ext>
                </a:extLst>
              </a:tr>
              <a:tr h="2474941">
                <a:tc>
                  <a:txBody>
                    <a:bodyPr/>
                    <a:lstStyle/>
                    <a:p>
                      <a:pPr algn="ctr"/>
                      <a:endParaRPr lang="en-US" sz="1900" b="0" cap="none" spc="0" dirty="0" smtClean="0">
                        <a:ln w="0"/>
                        <a:noFill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algn="ctr"/>
                      <a:endParaRPr lang="en-US" sz="1900" b="0" cap="none" spc="0" dirty="0" smtClean="0">
                        <a:ln w="0"/>
                        <a:noFill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algn="ctr"/>
                      <a:endParaRPr lang="en-US" sz="1900" b="0" cap="none" spc="0" dirty="0">
                        <a:ln w="0"/>
                        <a:noFill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95665" marR="95665" marT="47833" marB="47833" vert="vert27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31164901"/>
                  </a:ext>
                </a:extLst>
              </a:tr>
            </a:tbl>
          </a:graphicData>
        </a:graphic>
      </p:graphicFrame>
      <p:sp>
        <p:nvSpPr>
          <p:cNvPr id="14" name="Oval 13"/>
          <p:cNvSpPr/>
          <p:nvPr/>
        </p:nvSpPr>
        <p:spPr>
          <a:xfrm>
            <a:off x="5614433" y="5059874"/>
            <a:ext cx="363801" cy="363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857017" y="346360"/>
            <a:ext cx="363801" cy="363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122367"/>
              </p:ext>
            </p:extLst>
          </p:nvPr>
        </p:nvGraphicFramePr>
        <p:xfrm>
          <a:off x="6308726" y="-80806"/>
          <a:ext cx="525805" cy="5826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805">
                  <a:extLst>
                    <a:ext uri="{9D8B030D-6E8A-4147-A177-3AD203B41FA5}">
                      <a16:colId xmlns:a16="http://schemas.microsoft.com/office/drawing/2014/main" xmlns="" val="472818947"/>
                    </a:ext>
                  </a:extLst>
                </a:gridCol>
              </a:tblGrid>
              <a:tr h="1946538">
                <a:tc>
                  <a:txBody>
                    <a:bodyPr/>
                    <a:lstStyle/>
                    <a:p>
                      <a:pPr algn="ctr"/>
                      <a:endParaRPr lang="en-US" sz="1900" b="0" cap="none" spc="0" dirty="0" smtClean="0">
                        <a:ln w="0"/>
                        <a:noFill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algn="ctr"/>
                      <a:endParaRPr lang="en-US" sz="1900" b="0" cap="none" spc="0" dirty="0" smtClean="0">
                        <a:ln w="0"/>
                        <a:noFill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algn="ctr"/>
                      <a:endParaRPr lang="en-US" sz="1900" b="0" cap="none" spc="0" dirty="0">
                        <a:ln w="0"/>
                        <a:noFill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95665" marR="95665" marT="47833" marB="47833" vert="vert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33213716"/>
                  </a:ext>
                </a:extLst>
              </a:tr>
              <a:tr h="3879496">
                <a:tc>
                  <a:txBody>
                    <a:bodyPr/>
                    <a:lstStyle/>
                    <a:p>
                      <a:pPr algn="ctr"/>
                      <a:r>
                        <a:rPr lang="en-US" sz="1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Transfer Region 1</a:t>
                      </a:r>
                    </a:p>
                  </a:txBody>
                  <a:tcPr marL="95665" marR="95665" marT="47833" marB="47833" vert="vert" anchor="b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1164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72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931</TotalTime>
  <Words>8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Mable Wan</dc:creator>
  <cp:lastModifiedBy>shiva.shahrokhi@gmail.com</cp:lastModifiedBy>
  <cp:revision>66</cp:revision>
  <dcterms:created xsi:type="dcterms:W3CDTF">2016-07-13T19:20:18Z</dcterms:created>
  <dcterms:modified xsi:type="dcterms:W3CDTF">2017-10-03T22:06:23Z</dcterms:modified>
</cp:coreProperties>
</file>