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2195295" y="3950284"/>
            <a:ext cx="1391055" cy="972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28241" y="805012"/>
            <a:ext cx="1452662" cy="3238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" idx="1"/>
          </p:cNvCxnSpPr>
          <p:nvPr/>
        </p:nvCxnSpPr>
        <p:spPr>
          <a:xfrm flipH="1" flipV="1">
            <a:off x="2313020" y="805013"/>
            <a:ext cx="131441" cy="165574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37766" y="9638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08628" y="16743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460295" y="805011"/>
            <a:ext cx="3047" cy="16557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8488" y="1734491"/>
            <a:ext cx="1447152" cy="13013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</p:cNvCxnSpPr>
          <p:nvPr/>
        </p:nvCxnSpPr>
        <p:spPr>
          <a:xfrm flipH="1">
            <a:off x="845157" y="986752"/>
            <a:ext cx="1592609" cy="26672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</p:cNvCxnSpPr>
          <p:nvPr/>
        </p:nvCxnSpPr>
        <p:spPr>
          <a:xfrm flipH="1" flipV="1">
            <a:off x="1676861" y="960407"/>
            <a:ext cx="760905" cy="26345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356595" y="1720063"/>
            <a:ext cx="74892" cy="225437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89324" y="1734491"/>
            <a:ext cx="255137" cy="222552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530572" y="1734491"/>
            <a:ext cx="913889" cy="183317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4BA5E7-08C4-0447-8EC3-94605D2C5CF3}"/>
              </a:ext>
            </a:extLst>
          </p:cNvPr>
          <p:cNvSpPr txBox="1"/>
          <p:nvPr/>
        </p:nvSpPr>
        <p:spPr>
          <a:xfrm>
            <a:off x="178704" y="135368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916DA-7A61-E242-815A-F04A278B48C1}"/>
              </a:ext>
            </a:extLst>
          </p:cNvPr>
          <p:cNvSpPr txBox="1"/>
          <p:nvPr/>
        </p:nvSpPr>
        <p:spPr>
          <a:xfrm>
            <a:off x="29428" y="2132466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07348-20F3-9048-8B78-20DE33627DB9}"/>
              </a:ext>
            </a:extLst>
          </p:cNvPr>
          <p:cNvSpPr txBox="1"/>
          <p:nvPr/>
        </p:nvSpPr>
        <p:spPr>
          <a:xfrm>
            <a:off x="2438872" y="81684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052AF-CE7A-E44D-9B4A-F1882F968EC6}"/>
              </a:ext>
            </a:extLst>
          </p:cNvPr>
          <p:cNvSpPr txBox="1"/>
          <p:nvPr/>
        </p:nvSpPr>
        <p:spPr>
          <a:xfrm>
            <a:off x="1857270" y="439592"/>
            <a:ext cx="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min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0BB50E-3D32-464F-9220-6295BBEBB643}"/>
              </a:ext>
            </a:extLst>
          </p:cNvPr>
          <p:cNvSpPr txBox="1"/>
          <p:nvPr/>
        </p:nvSpPr>
        <p:spPr>
          <a:xfrm>
            <a:off x="1645604" y="3875865"/>
            <a:ext cx="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max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85686-6BDB-9B49-A0B1-352D2A752E28}"/>
              </a:ext>
            </a:extLst>
          </p:cNvPr>
          <p:cNvSpPr txBox="1"/>
          <p:nvPr/>
        </p:nvSpPr>
        <p:spPr>
          <a:xfrm>
            <a:off x="3893360" y="3775345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endParaRPr lang="en-US" sz="1800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612619-B886-AE4D-8E4F-923B6DBAC364}"/>
              </a:ext>
            </a:extLst>
          </p:cNvPr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208F6C-B807-6C45-A68D-1FE01CE7A947}"/>
              </a:ext>
            </a:extLst>
          </p:cNvPr>
          <p:cNvSpPr txBox="1"/>
          <p:nvPr/>
        </p:nvSpPr>
        <p:spPr>
          <a:xfrm>
            <a:off x="5004778" y="2892278"/>
            <a:ext cx="3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90444-7836-0C46-AD90-B1E4D420DE85}"/>
              </a:ext>
            </a:extLst>
          </p:cNvPr>
          <p:cNvCxnSpPr>
            <a:cxnSpLocks/>
          </p:cNvCxnSpPr>
          <p:nvPr/>
        </p:nvCxnSpPr>
        <p:spPr>
          <a:xfrm flipH="1">
            <a:off x="546462" y="1044699"/>
            <a:ext cx="1915356" cy="591211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376D1E-E1AB-BC45-8862-6F16AF906DB9}"/>
              </a:ext>
            </a:extLst>
          </p:cNvPr>
          <p:cNvSpPr txBox="1"/>
          <p:nvPr/>
        </p:nvSpPr>
        <p:spPr>
          <a:xfrm>
            <a:off x="2433085" y="1512616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90474-CB2B-544D-9FE8-673AA0FBD90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2138" y="1697204"/>
            <a:ext cx="1886490" cy="64786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3B2F16-4B41-3446-9B27-72A8D271449E}"/>
              </a:ext>
            </a:extLst>
          </p:cNvPr>
          <p:cNvSpPr txBox="1"/>
          <p:nvPr/>
        </p:nvSpPr>
        <p:spPr>
          <a:xfrm>
            <a:off x="1178840" y="881727"/>
            <a:ext cx="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828A8-C4BA-934C-B631-A64C3865B413}"/>
              </a:ext>
            </a:extLst>
          </p:cNvPr>
          <p:cNvSpPr txBox="1"/>
          <p:nvPr/>
        </p:nvSpPr>
        <p:spPr>
          <a:xfrm>
            <a:off x="1192261" y="939674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D3C7ED-DA98-F24B-9E2D-3D275775E652}"/>
              </a:ext>
            </a:extLst>
          </p:cNvPr>
          <p:cNvSpPr txBox="1"/>
          <p:nvPr/>
        </p:nvSpPr>
        <p:spPr>
          <a:xfrm>
            <a:off x="1213024" y="991868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A7AF0-B6F7-ED4D-8FD0-7BED724F77A6}"/>
              </a:ext>
            </a:extLst>
          </p:cNvPr>
          <p:cNvSpPr txBox="1"/>
          <p:nvPr/>
        </p:nvSpPr>
        <p:spPr>
          <a:xfrm>
            <a:off x="1309676" y="1789013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D9383C-C93A-4E40-BDBF-4D4118C7A012}"/>
              </a:ext>
            </a:extLst>
          </p:cNvPr>
          <p:cNvSpPr txBox="1"/>
          <p:nvPr/>
        </p:nvSpPr>
        <p:spPr>
          <a:xfrm>
            <a:off x="1323914" y="1858608"/>
            <a:ext cx="24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AAED1-79CD-0D47-8FFC-40F11830FB04}"/>
              </a:ext>
            </a:extLst>
          </p:cNvPr>
          <p:cNvSpPr txBox="1"/>
          <p:nvPr/>
        </p:nvSpPr>
        <p:spPr>
          <a:xfrm>
            <a:off x="1373950" y="1930325"/>
            <a:ext cx="31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BC9E0A-28B0-9646-962D-A00364EFB53D}"/>
              </a:ext>
            </a:extLst>
          </p:cNvPr>
          <p:cNvSpPr txBox="1"/>
          <p:nvPr/>
        </p:nvSpPr>
        <p:spPr>
          <a:xfrm>
            <a:off x="1615030" y="3231719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1FB91-C854-8F4D-A846-71C7D5D79530}"/>
              </a:ext>
            </a:extLst>
          </p:cNvPr>
          <p:cNvSpPr txBox="1"/>
          <p:nvPr/>
        </p:nvSpPr>
        <p:spPr>
          <a:xfrm>
            <a:off x="1766662" y="3301774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35CD15-04CC-0A4E-A69A-4BF7D7B24E92}"/>
              </a:ext>
            </a:extLst>
          </p:cNvPr>
          <p:cNvSpPr txBox="1"/>
          <p:nvPr/>
        </p:nvSpPr>
        <p:spPr>
          <a:xfrm>
            <a:off x="1691837" y="3263785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D8717E-4129-944E-9A20-369B9008DC40}"/>
              </a:ext>
            </a:extLst>
          </p:cNvPr>
          <p:cNvSpPr txBox="1"/>
          <p:nvPr/>
        </p:nvSpPr>
        <p:spPr>
          <a:xfrm>
            <a:off x="1954724" y="503531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9D6A35-B139-D044-95BC-04D1B0B1903F}"/>
              </a:ext>
            </a:extLst>
          </p:cNvPr>
          <p:cNvSpPr txBox="1"/>
          <p:nvPr/>
        </p:nvSpPr>
        <p:spPr>
          <a:xfrm>
            <a:off x="2018561" y="483717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8107AB-F88C-8F40-80B1-A86534E5CB3F}"/>
              </a:ext>
            </a:extLst>
          </p:cNvPr>
          <p:cNvSpPr txBox="1"/>
          <p:nvPr/>
        </p:nvSpPr>
        <p:spPr>
          <a:xfrm>
            <a:off x="2100543" y="454449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DDCFC35-EDD4-D341-96E6-528DF582D27F}"/>
              </a:ext>
            </a:extLst>
          </p:cNvPr>
          <p:cNvSpPr/>
          <p:nvPr/>
        </p:nvSpPr>
        <p:spPr>
          <a:xfrm>
            <a:off x="512323" y="797668"/>
            <a:ext cx="1945532" cy="3171217"/>
          </a:xfrm>
          <a:custGeom>
            <a:avLst/>
            <a:gdLst>
              <a:gd name="connsiteX0" fmla="*/ 1945532 w 1945532"/>
              <a:gd name="connsiteY0" fmla="*/ 0 h 3171217"/>
              <a:gd name="connsiteX1" fmla="*/ 1789890 w 1945532"/>
              <a:gd name="connsiteY1" fmla="*/ 0 h 3171217"/>
              <a:gd name="connsiteX2" fmla="*/ 1173805 w 1945532"/>
              <a:gd name="connsiteY2" fmla="*/ 162128 h 3171217"/>
              <a:gd name="connsiteX3" fmla="*/ 259405 w 1945532"/>
              <a:gd name="connsiteY3" fmla="*/ 492868 h 3171217"/>
              <a:gd name="connsiteX4" fmla="*/ 32426 w 1945532"/>
              <a:gd name="connsiteY4" fmla="*/ 830094 h 3171217"/>
              <a:gd name="connsiteX5" fmla="*/ 0 w 1945532"/>
              <a:gd name="connsiteY5" fmla="*/ 1549941 h 3171217"/>
              <a:gd name="connsiteX6" fmla="*/ 440988 w 1945532"/>
              <a:gd name="connsiteY6" fmla="*/ 2243847 h 3171217"/>
              <a:gd name="connsiteX7" fmla="*/ 1024647 w 1945532"/>
              <a:gd name="connsiteY7" fmla="*/ 2762655 h 3171217"/>
              <a:gd name="connsiteX8" fmla="*/ 1705583 w 1945532"/>
              <a:gd name="connsiteY8" fmla="*/ 3158247 h 3171217"/>
              <a:gd name="connsiteX9" fmla="*/ 1861226 w 1945532"/>
              <a:gd name="connsiteY9" fmla="*/ 3171217 h 3171217"/>
              <a:gd name="connsiteX10" fmla="*/ 1945532 w 1945532"/>
              <a:gd name="connsiteY10" fmla="*/ 0 h 317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532" h="3171217">
                <a:moveTo>
                  <a:pt x="1945532" y="0"/>
                </a:moveTo>
                <a:lnTo>
                  <a:pt x="1789890" y="0"/>
                </a:lnTo>
                <a:lnTo>
                  <a:pt x="1173805" y="162128"/>
                </a:lnTo>
                <a:lnTo>
                  <a:pt x="259405" y="492868"/>
                </a:lnTo>
                <a:lnTo>
                  <a:pt x="32426" y="830094"/>
                </a:lnTo>
                <a:lnTo>
                  <a:pt x="0" y="1549941"/>
                </a:lnTo>
                <a:lnTo>
                  <a:pt x="440988" y="2243847"/>
                </a:lnTo>
                <a:lnTo>
                  <a:pt x="1024647" y="2762655"/>
                </a:lnTo>
                <a:lnTo>
                  <a:pt x="1705583" y="3158247"/>
                </a:lnTo>
                <a:lnTo>
                  <a:pt x="1861226" y="3171217"/>
                </a:lnTo>
                <a:lnTo>
                  <a:pt x="1945532" y="0"/>
                </a:lnTo>
                <a:close/>
              </a:path>
            </a:pathLst>
          </a:custGeom>
          <a:solidFill>
            <a:srgbClr val="92D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10020</TotalTime>
  <Words>25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14</cp:revision>
  <cp:lastPrinted>2018-04-24T15:30:39Z</cp:lastPrinted>
  <dcterms:created xsi:type="dcterms:W3CDTF">2018-01-09T11:13:11Z</dcterms:created>
  <dcterms:modified xsi:type="dcterms:W3CDTF">2018-04-24T15:59:47Z</dcterms:modified>
</cp:coreProperties>
</file>