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06324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5197" autoAdjust="0"/>
  </p:normalViewPr>
  <p:slideViewPr>
    <p:cSldViewPr snapToGrid="0" snapToObjects="1">
      <p:cViewPr>
        <p:scale>
          <a:sx n="66" d="100"/>
          <a:sy n="66" d="100"/>
        </p:scale>
        <p:origin x="-112" y="-192"/>
      </p:cViewPr>
      <p:guideLst>
        <p:guide orient="horz" pos="9648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515904"/>
            <a:ext cx="20985480" cy="6566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7358360"/>
            <a:ext cx="17282160" cy="7828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26722"/>
            <a:ext cx="5554980" cy="2613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26722"/>
            <a:ext cx="16253460" cy="2613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19684155"/>
            <a:ext cx="20985480" cy="6083935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2983324"/>
            <a:ext cx="20985480" cy="6700833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6856837"/>
            <a:ext cx="10908508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9714441"/>
            <a:ext cx="10908508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72" y="6856837"/>
            <a:ext cx="10912793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72" y="9714441"/>
            <a:ext cx="10912793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19623"/>
            <a:ext cx="8122446" cy="519049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8" y="1219627"/>
            <a:ext cx="13801725" cy="26143907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410117"/>
            <a:ext cx="8122446" cy="20953417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1442682"/>
            <a:ext cx="14813280" cy="2531432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737062"/>
            <a:ext cx="14813280" cy="1837944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3974114"/>
            <a:ext cx="14813280" cy="3595048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26717"/>
            <a:ext cx="22219920" cy="51054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147567"/>
            <a:ext cx="22219920" cy="20215968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8391702"/>
            <a:ext cx="78181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roup 1918"/>
          <p:cNvGrpSpPr/>
          <p:nvPr/>
        </p:nvGrpSpPr>
        <p:grpSpPr>
          <a:xfrm>
            <a:off x="212230" y="10223067"/>
            <a:ext cx="3698875" cy="5957455"/>
            <a:chOff x="1071713" y="323272"/>
            <a:chExt cx="3698875" cy="5957455"/>
          </a:xfrm>
        </p:grpSpPr>
        <p:grpSp>
          <p:nvGrpSpPr>
            <p:cNvPr id="1920" name="Group 1919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1926" name="Rectangle 192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8" name="Octagon 192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29" name="Octagon 192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0" name="Octagon 192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1" name="Octagon 193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2" name="Octagon 193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3" name="Frame 193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21" name="Octagon 1920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2" name="Octagon 1921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3" name="Octagon 1922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4" name="Octagon 1923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5" name="Octagon 1924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34" name="Group 1933"/>
          <p:cNvGrpSpPr/>
          <p:nvPr/>
        </p:nvGrpSpPr>
        <p:grpSpPr>
          <a:xfrm>
            <a:off x="4320349" y="10223067"/>
            <a:ext cx="3698875" cy="5957455"/>
            <a:chOff x="5060850" y="323272"/>
            <a:chExt cx="3698875" cy="5957455"/>
          </a:xfrm>
        </p:grpSpPr>
        <p:grpSp>
          <p:nvGrpSpPr>
            <p:cNvPr id="1935" name="Group 1934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1941" name="Rectangle 194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3" name="Octagon 194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4" name="Octagon 194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5" name="Octagon 194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6" name="Octagon 194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7" name="Octagon 194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8" name="Frame 194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36" name="Octagon 1935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7" name="Octagon 1936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8" name="Octagon 1937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9" name="Octagon 1938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40" name="Octagon 1939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49" name="Group 1948"/>
          <p:cNvGrpSpPr/>
          <p:nvPr/>
        </p:nvGrpSpPr>
        <p:grpSpPr>
          <a:xfrm>
            <a:off x="8428468" y="10223067"/>
            <a:ext cx="3698875" cy="5957455"/>
            <a:chOff x="9109075" y="323272"/>
            <a:chExt cx="3698875" cy="5957455"/>
          </a:xfrm>
        </p:grpSpPr>
        <p:grpSp>
          <p:nvGrpSpPr>
            <p:cNvPr id="1950" name="Group 1949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1956" name="Rectangle 195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58" name="Octagon 195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59" name="Octagon 195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0" name="Octagon 195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1" name="Octagon 196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2" name="Octagon 196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3" name="Frame 196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1" name="Octagon 1950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2" name="Octagon 1951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3" name="Octagon 1952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4" name="Octagon 1953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5" name="Octagon 1954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64" name="Group 1963"/>
          <p:cNvGrpSpPr/>
          <p:nvPr/>
        </p:nvGrpSpPr>
        <p:grpSpPr>
          <a:xfrm>
            <a:off x="12536587" y="10223067"/>
            <a:ext cx="3698875" cy="5957455"/>
            <a:chOff x="13227783" y="323272"/>
            <a:chExt cx="3698875" cy="5957455"/>
          </a:xfrm>
        </p:grpSpPr>
        <p:grpSp>
          <p:nvGrpSpPr>
            <p:cNvPr id="1965" name="Group 1964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1971" name="Rectangle 197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3" name="Octagon 197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4" name="Octagon 197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5" name="Octagon 197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6" name="Octagon 197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7" name="Octagon 197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8" name="Frame 197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66" name="Octagon 1965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7" name="Octagon 1966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8" name="Octagon 1967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9" name="Octagon 1968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70" name="Octagon 1969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79" name="Group 1978"/>
          <p:cNvGrpSpPr/>
          <p:nvPr/>
        </p:nvGrpSpPr>
        <p:grpSpPr>
          <a:xfrm>
            <a:off x="16644706" y="10223067"/>
            <a:ext cx="3698875" cy="5957455"/>
            <a:chOff x="17483259" y="323272"/>
            <a:chExt cx="3698875" cy="5957455"/>
          </a:xfrm>
        </p:grpSpPr>
        <p:grpSp>
          <p:nvGrpSpPr>
            <p:cNvPr id="1980" name="Group 1979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1986" name="Rectangle 198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8" name="Octagon 198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89" name="Octagon 198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0" name="Octagon 198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1" name="Octagon 199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2" name="Octagon 199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3" name="Frame 199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81" name="Octagon 1980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2" name="Octagon 1981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3" name="Octagon 1982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4" name="Octagon 1983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5" name="Octagon 1984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94" name="Group 1993"/>
          <p:cNvGrpSpPr/>
          <p:nvPr/>
        </p:nvGrpSpPr>
        <p:grpSpPr>
          <a:xfrm>
            <a:off x="20752826" y="10223067"/>
            <a:ext cx="3698875" cy="5957455"/>
            <a:chOff x="21612309" y="323272"/>
            <a:chExt cx="3698875" cy="5957455"/>
          </a:xfrm>
        </p:grpSpPr>
        <p:grpSp>
          <p:nvGrpSpPr>
            <p:cNvPr id="1995" name="Group 1994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2001" name="Rectangle 200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3" name="Octagon 200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4" name="Octagon 200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5" name="Octagon 200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6" name="Octagon 200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7" name="Octagon 200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8" name="Frame 200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FC028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96" name="Octagon 1995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7" name="Octagon 1996"/>
            <p:cNvSpPr/>
            <p:nvPr/>
          </p:nvSpPr>
          <p:spPr>
            <a:xfrm>
              <a:off x="24340662" y="4922216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8" name="Octagon 1997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9" name="Octagon 1998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00" name="Octagon 1999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09" name="Group 2008"/>
          <p:cNvGrpSpPr/>
          <p:nvPr/>
        </p:nvGrpSpPr>
        <p:grpSpPr>
          <a:xfrm>
            <a:off x="212230" y="17306595"/>
            <a:ext cx="3698875" cy="5957455"/>
            <a:chOff x="1025470" y="323272"/>
            <a:chExt cx="3698875" cy="5957455"/>
          </a:xfrm>
        </p:grpSpPr>
        <p:sp>
          <p:nvSpPr>
            <p:cNvPr id="2010" name="Rectangle 200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1" name="Rectangle 201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2" name="Octagon 201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3" name="Octagon 201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4" name="Octagon 201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5" name="Octagon 201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6" name="Octagon 201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7" name="Frame 201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18" name="Octagon 2017"/>
          <p:cNvSpPr/>
          <p:nvPr/>
        </p:nvSpPr>
        <p:spPr>
          <a:xfrm>
            <a:off x="2980885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19" name="Octagon 2018"/>
          <p:cNvSpPr/>
          <p:nvPr/>
        </p:nvSpPr>
        <p:spPr>
          <a:xfrm>
            <a:off x="2921119" y="219016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0" name="Octagon 2019"/>
          <p:cNvSpPr/>
          <p:nvPr/>
        </p:nvSpPr>
        <p:spPr>
          <a:xfrm>
            <a:off x="1458507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1" name="Octagon 2020"/>
          <p:cNvSpPr/>
          <p:nvPr/>
        </p:nvSpPr>
        <p:spPr>
          <a:xfrm>
            <a:off x="2197416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2" name="Octagon 2021"/>
          <p:cNvSpPr/>
          <p:nvPr/>
        </p:nvSpPr>
        <p:spPr>
          <a:xfrm>
            <a:off x="2936325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23" name="Group 2022"/>
          <p:cNvGrpSpPr/>
          <p:nvPr/>
        </p:nvGrpSpPr>
        <p:grpSpPr>
          <a:xfrm>
            <a:off x="4320349" y="17306595"/>
            <a:ext cx="3698875" cy="5957455"/>
            <a:chOff x="1025470" y="323272"/>
            <a:chExt cx="3698875" cy="5957455"/>
          </a:xfrm>
        </p:grpSpPr>
        <p:sp>
          <p:nvSpPr>
            <p:cNvPr id="2024" name="Rectangle 202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6" name="Octagon 202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7" name="Octagon 202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8" name="Octagon 202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9" name="Octagon 202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0" name="Octagon 202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1" name="Frame 203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32" name="Octagon 2031"/>
          <p:cNvSpPr/>
          <p:nvPr/>
        </p:nvSpPr>
        <p:spPr>
          <a:xfrm>
            <a:off x="6840837" y="182671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3" name="Octagon 2032"/>
          <p:cNvSpPr/>
          <p:nvPr/>
        </p:nvSpPr>
        <p:spPr>
          <a:xfrm>
            <a:off x="6775352" y="2228623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4" name="Octagon 2033"/>
          <p:cNvSpPr/>
          <p:nvPr/>
        </p:nvSpPr>
        <p:spPr>
          <a:xfrm>
            <a:off x="5318459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5" name="Octagon 2034"/>
          <p:cNvSpPr/>
          <p:nvPr/>
        </p:nvSpPr>
        <p:spPr>
          <a:xfrm>
            <a:off x="6057368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6" name="Octagon 2035"/>
          <p:cNvSpPr/>
          <p:nvPr/>
        </p:nvSpPr>
        <p:spPr>
          <a:xfrm>
            <a:off x="6796277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37" name="Group 2036"/>
          <p:cNvGrpSpPr/>
          <p:nvPr/>
        </p:nvGrpSpPr>
        <p:grpSpPr>
          <a:xfrm>
            <a:off x="8428468" y="17320450"/>
            <a:ext cx="3698875" cy="5957455"/>
            <a:chOff x="1025470" y="323272"/>
            <a:chExt cx="3698875" cy="5957455"/>
          </a:xfrm>
        </p:grpSpPr>
        <p:sp>
          <p:nvSpPr>
            <p:cNvPr id="2038" name="Rectangle 203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40" name="Octagon 203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1" name="Octagon 204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2" name="Octagon 204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3" name="Octagon 204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4" name="Octagon 204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5" name="Frame 204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46" name="Octagon 2045"/>
          <p:cNvSpPr/>
          <p:nvPr/>
        </p:nvSpPr>
        <p:spPr>
          <a:xfrm>
            <a:off x="10948956" y="182810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7" name="Octagon 2046"/>
          <p:cNvSpPr/>
          <p:nvPr/>
        </p:nvSpPr>
        <p:spPr>
          <a:xfrm>
            <a:off x="8682908" y="2228499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8" name="Octagon 2047"/>
          <p:cNvSpPr/>
          <p:nvPr/>
        </p:nvSpPr>
        <p:spPr>
          <a:xfrm>
            <a:off x="9426578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9" name="Octagon 2048"/>
          <p:cNvSpPr/>
          <p:nvPr/>
        </p:nvSpPr>
        <p:spPr>
          <a:xfrm>
            <a:off x="10165487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50" name="Octagon 2049"/>
          <p:cNvSpPr/>
          <p:nvPr/>
        </p:nvSpPr>
        <p:spPr>
          <a:xfrm>
            <a:off x="10904396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12536587" y="17336615"/>
            <a:ext cx="3698875" cy="5957455"/>
            <a:chOff x="1025470" y="323272"/>
            <a:chExt cx="3698875" cy="5957455"/>
          </a:xfrm>
        </p:grpSpPr>
        <p:sp>
          <p:nvSpPr>
            <p:cNvPr id="2052" name="Rectangle 205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4" name="Octagon 205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5" name="Octagon 205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6" name="Octagon 205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7" name="Octagon 205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8" name="Octagon 205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9" name="Frame 205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60" name="Octagon 2059"/>
          <p:cNvSpPr/>
          <p:nvPr/>
        </p:nvSpPr>
        <p:spPr>
          <a:xfrm>
            <a:off x="15115075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1" name="Octagon 2060"/>
          <p:cNvSpPr/>
          <p:nvPr/>
        </p:nvSpPr>
        <p:spPr>
          <a:xfrm>
            <a:off x="12756759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2" name="Octagon 2061"/>
          <p:cNvSpPr/>
          <p:nvPr/>
        </p:nvSpPr>
        <p:spPr>
          <a:xfrm>
            <a:off x="1355910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3" name="Octagon 2062"/>
          <p:cNvSpPr/>
          <p:nvPr/>
        </p:nvSpPr>
        <p:spPr>
          <a:xfrm>
            <a:off x="14298014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4" name="Octagon 2063"/>
          <p:cNvSpPr/>
          <p:nvPr/>
        </p:nvSpPr>
        <p:spPr>
          <a:xfrm>
            <a:off x="15036923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65" name="Group 2064"/>
          <p:cNvGrpSpPr/>
          <p:nvPr/>
        </p:nvGrpSpPr>
        <p:grpSpPr>
          <a:xfrm>
            <a:off x="16644706" y="17336615"/>
            <a:ext cx="3698875" cy="5957455"/>
            <a:chOff x="1025470" y="323272"/>
            <a:chExt cx="3698875" cy="5957455"/>
          </a:xfrm>
        </p:grpSpPr>
        <p:sp>
          <p:nvSpPr>
            <p:cNvPr id="2066" name="Rectangle 206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8" name="Octagon 206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69" name="Octagon 206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0" name="Octagon 206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1" name="Octagon 207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2" name="Octagon 207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3" name="Frame 207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74" name="Octagon 2073"/>
          <p:cNvSpPr/>
          <p:nvPr/>
        </p:nvSpPr>
        <p:spPr>
          <a:xfrm>
            <a:off x="17011957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5" name="Octagon 2074"/>
          <p:cNvSpPr/>
          <p:nvPr/>
        </p:nvSpPr>
        <p:spPr>
          <a:xfrm>
            <a:off x="16864878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6" name="Octagon 2075"/>
          <p:cNvSpPr/>
          <p:nvPr/>
        </p:nvSpPr>
        <p:spPr>
          <a:xfrm>
            <a:off x="16864878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7" name="Octagon 2076"/>
          <p:cNvSpPr/>
          <p:nvPr/>
        </p:nvSpPr>
        <p:spPr>
          <a:xfrm>
            <a:off x="1760378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8" name="Octagon 2077"/>
          <p:cNvSpPr/>
          <p:nvPr/>
        </p:nvSpPr>
        <p:spPr>
          <a:xfrm>
            <a:off x="1834269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20772290" y="17336615"/>
            <a:ext cx="3698875" cy="5957455"/>
            <a:chOff x="1025470" y="323272"/>
            <a:chExt cx="3698875" cy="5957455"/>
          </a:xfrm>
        </p:grpSpPr>
        <p:sp>
          <p:nvSpPr>
            <p:cNvPr id="2080" name="Rectangle 207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2" name="Octagon 208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3" name="Octagon 208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4" name="Octagon 208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5" name="Octagon 208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6" name="Octagon 208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7" name="Frame 208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88" name="Octagon 2087"/>
          <p:cNvSpPr/>
          <p:nvPr/>
        </p:nvSpPr>
        <p:spPr>
          <a:xfrm>
            <a:off x="23521481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89" name="Octagon 2088"/>
          <p:cNvSpPr/>
          <p:nvPr/>
        </p:nvSpPr>
        <p:spPr>
          <a:xfrm>
            <a:off x="23374402" y="186666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0" name="Octagon 2089"/>
          <p:cNvSpPr/>
          <p:nvPr/>
        </p:nvSpPr>
        <p:spPr>
          <a:xfrm>
            <a:off x="2201856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1" name="Octagon 2090"/>
          <p:cNvSpPr/>
          <p:nvPr/>
        </p:nvSpPr>
        <p:spPr>
          <a:xfrm>
            <a:off x="2275747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2" name="Octagon 2091"/>
          <p:cNvSpPr/>
          <p:nvPr/>
        </p:nvSpPr>
        <p:spPr>
          <a:xfrm>
            <a:off x="2349638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93" name="Group 2092"/>
          <p:cNvGrpSpPr/>
          <p:nvPr/>
        </p:nvGrpSpPr>
        <p:grpSpPr>
          <a:xfrm>
            <a:off x="12181799" y="23440922"/>
            <a:ext cx="274320" cy="1092926"/>
            <a:chOff x="13396070" y="13514614"/>
            <a:chExt cx="274320" cy="1092926"/>
          </a:xfrm>
        </p:grpSpPr>
        <p:sp>
          <p:nvSpPr>
            <p:cNvPr id="2094" name="Oval 2093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5" name="Oval 2094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6" name="Oval 2095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212230" y="24684157"/>
            <a:ext cx="3698875" cy="5957455"/>
            <a:chOff x="1025470" y="323272"/>
            <a:chExt cx="3698875" cy="5957455"/>
          </a:xfrm>
        </p:grpSpPr>
        <p:sp>
          <p:nvSpPr>
            <p:cNvPr id="2098" name="Rectangle 209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99" name="Rectangle 209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00" name="Octagon 209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1" name="Octagon 210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2" name="Octagon 210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3" name="Octagon 210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4" name="Octagon 210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5" name="Frame 210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06" name="Octagon 2105"/>
          <p:cNvSpPr/>
          <p:nvPr/>
        </p:nvSpPr>
        <p:spPr>
          <a:xfrm>
            <a:off x="2961421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7" name="Octagon 2106"/>
          <p:cNvSpPr/>
          <p:nvPr/>
        </p:nvSpPr>
        <p:spPr>
          <a:xfrm>
            <a:off x="2814342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8" name="Octagon 2107"/>
          <p:cNvSpPr/>
          <p:nvPr/>
        </p:nvSpPr>
        <p:spPr>
          <a:xfrm>
            <a:off x="2182210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9" name="Octagon 2108"/>
          <p:cNvSpPr/>
          <p:nvPr/>
        </p:nvSpPr>
        <p:spPr>
          <a:xfrm>
            <a:off x="1954780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10" name="Octagon 2109"/>
          <p:cNvSpPr/>
          <p:nvPr/>
        </p:nvSpPr>
        <p:spPr>
          <a:xfrm>
            <a:off x="2936325" y="285583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4320349" y="24684157"/>
            <a:ext cx="3698875" cy="5957455"/>
            <a:chOff x="1025470" y="323272"/>
            <a:chExt cx="3698875" cy="5957455"/>
          </a:xfrm>
        </p:grpSpPr>
        <p:sp>
          <p:nvSpPr>
            <p:cNvPr id="2112" name="Rectangle 211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4" name="Octagon 211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5" name="Octagon 211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6" name="Octagon 211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7" name="Octagon 211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8" name="Octagon 211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9" name="Frame 211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20" name="Octagon 2119"/>
          <p:cNvSpPr/>
          <p:nvPr/>
        </p:nvSpPr>
        <p:spPr>
          <a:xfrm>
            <a:off x="6775352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1" name="Octagon 2120"/>
          <p:cNvSpPr/>
          <p:nvPr/>
        </p:nvSpPr>
        <p:spPr>
          <a:xfrm>
            <a:off x="6628273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2" name="Octagon 2121"/>
          <p:cNvSpPr/>
          <p:nvPr/>
        </p:nvSpPr>
        <p:spPr>
          <a:xfrm>
            <a:off x="5996141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3" name="Octagon 2122"/>
          <p:cNvSpPr/>
          <p:nvPr/>
        </p:nvSpPr>
        <p:spPr>
          <a:xfrm>
            <a:off x="5768711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4" name="Octagon 2123"/>
          <p:cNvSpPr/>
          <p:nvPr/>
        </p:nvSpPr>
        <p:spPr>
          <a:xfrm>
            <a:off x="6750256" y="296686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25" name="Group 2124"/>
          <p:cNvGrpSpPr/>
          <p:nvPr/>
        </p:nvGrpSpPr>
        <p:grpSpPr>
          <a:xfrm>
            <a:off x="8428468" y="24684157"/>
            <a:ext cx="3698875" cy="5957455"/>
            <a:chOff x="1025470" y="323272"/>
            <a:chExt cx="3698875" cy="5957455"/>
          </a:xfrm>
        </p:grpSpPr>
        <p:sp>
          <p:nvSpPr>
            <p:cNvPr id="2126" name="Rectangle 212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8" name="Octagon 212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29" name="Octagon 212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0" name="Octagon 212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1" name="Octagon 213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2" name="Octagon 213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3" name="Frame 213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34" name="Octagon 2133"/>
          <p:cNvSpPr/>
          <p:nvPr/>
        </p:nvSpPr>
        <p:spPr>
          <a:xfrm>
            <a:off x="10883471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5" name="Octagon 2134"/>
          <p:cNvSpPr/>
          <p:nvPr/>
        </p:nvSpPr>
        <p:spPr>
          <a:xfrm>
            <a:off x="10736392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6" name="Octagon 2135"/>
          <p:cNvSpPr/>
          <p:nvPr/>
        </p:nvSpPr>
        <p:spPr>
          <a:xfrm>
            <a:off x="10104260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7" name="Octagon 2136"/>
          <p:cNvSpPr/>
          <p:nvPr/>
        </p:nvSpPr>
        <p:spPr>
          <a:xfrm>
            <a:off x="9876830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8" name="Octagon 2137"/>
          <p:cNvSpPr/>
          <p:nvPr/>
        </p:nvSpPr>
        <p:spPr>
          <a:xfrm>
            <a:off x="8654329" y="2967950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39" name="Group 2138"/>
          <p:cNvGrpSpPr/>
          <p:nvPr/>
        </p:nvGrpSpPr>
        <p:grpSpPr>
          <a:xfrm>
            <a:off x="12536587" y="24684157"/>
            <a:ext cx="3698875" cy="5957455"/>
            <a:chOff x="1025470" y="323272"/>
            <a:chExt cx="3698875" cy="5957455"/>
          </a:xfrm>
        </p:grpSpPr>
        <p:sp>
          <p:nvSpPr>
            <p:cNvPr id="2140" name="Rectangle 213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2" name="Octagon 214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3" name="Octagon 214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4" name="Octagon 214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5" name="Octagon 214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6" name="Octagon 214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7" name="Frame 214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48" name="Octagon 2147"/>
          <p:cNvSpPr/>
          <p:nvPr/>
        </p:nvSpPr>
        <p:spPr>
          <a:xfrm>
            <a:off x="14993372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49" name="Octagon 2148"/>
          <p:cNvSpPr/>
          <p:nvPr/>
        </p:nvSpPr>
        <p:spPr>
          <a:xfrm>
            <a:off x="14846293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0" name="Octagon 2149"/>
          <p:cNvSpPr/>
          <p:nvPr/>
        </p:nvSpPr>
        <p:spPr>
          <a:xfrm>
            <a:off x="14214161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1" name="Octagon 2150"/>
          <p:cNvSpPr/>
          <p:nvPr/>
        </p:nvSpPr>
        <p:spPr>
          <a:xfrm>
            <a:off x="13986731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2" name="Octagon 2151"/>
          <p:cNvSpPr/>
          <p:nvPr/>
        </p:nvSpPr>
        <p:spPr>
          <a:xfrm>
            <a:off x="12756759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53" name="Group 2152"/>
          <p:cNvGrpSpPr/>
          <p:nvPr/>
        </p:nvGrpSpPr>
        <p:grpSpPr>
          <a:xfrm>
            <a:off x="16644706" y="24684157"/>
            <a:ext cx="3698875" cy="5957455"/>
            <a:chOff x="1025470" y="323272"/>
            <a:chExt cx="3698875" cy="5957455"/>
          </a:xfrm>
        </p:grpSpPr>
        <p:sp>
          <p:nvSpPr>
            <p:cNvPr id="2154" name="Rectangle 215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6" name="Octagon 215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7" name="Octagon 215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8" name="Octagon 215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9" name="Octagon 215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0" name="Octagon 215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1" name="Frame 216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62" name="Octagon 2161"/>
          <p:cNvSpPr/>
          <p:nvPr/>
        </p:nvSpPr>
        <p:spPr>
          <a:xfrm>
            <a:off x="18374127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3" name="Octagon 2162"/>
          <p:cNvSpPr/>
          <p:nvPr/>
        </p:nvSpPr>
        <p:spPr>
          <a:xfrm>
            <a:off x="18203958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4" name="Octagon 2163"/>
          <p:cNvSpPr/>
          <p:nvPr/>
        </p:nvSpPr>
        <p:spPr>
          <a:xfrm>
            <a:off x="17571826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5" name="Octagon 2164"/>
          <p:cNvSpPr/>
          <p:nvPr/>
        </p:nvSpPr>
        <p:spPr>
          <a:xfrm>
            <a:off x="17367486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6" name="Octagon 2165"/>
          <p:cNvSpPr/>
          <p:nvPr/>
        </p:nvSpPr>
        <p:spPr>
          <a:xfrm>
            <a:off x="16864878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67" name="Group 2166"/>
          <p:cNvGrpSpPr/>
          <p:nvPr/>
        </p:nvGrpSpPr>
        <p:grpSpPr>
          <a:xfrm>
            <a:off x="20752826" y="24684157"/>
            <a:ext cx="3698875" cy="5957455"/>
            <a:chOff x="1025470" y="323272"/>
            <a:chExt cx="3698875" cy="5957455"/>
          </a:xfrm>
        </p:grpSpPr>
        <p:sp>
          <p:nvSpPr>
            <p:cNvPr id="2168" name="Rectangle 216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70" name="Octagon 216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1" name="Octagon 217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2" name="Octagon 217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3" name="Octagon 217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4" name="Octagon 217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5" name="Frame 217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FC02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76" name="Octagon 2175"/>
          <p:cNvSpPr/>
          <p:nvPr/>
        </p:nvSpPr>
        <p:spPr>
          <a:xfrm>
            <a:off x="23496385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7" name="Octagon 2176"/>
          <p:cNvSpPr/>
          <p:nvPr/>
        </p:nvSpPr>
        <p:spPr>
          <a:xfrm>
            <a:off x="23326216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8" name="Octagon 2177"/>
          <p:cNvSpPr/>
          <p:nvPr/>
        </p:nvSpPr>
        <p:spPr>
          <a:xfrm>
            <a:off x="22714404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9" name="Octagon 2178"/>
          <p:cNvSpPr/>
          <p:nvPr/>
        </p:nvSpPr>
        <p:spPr>
          <a:xfrm>
            <a:off x="22489744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0" name="Octagon 2179"/>
          <p:cNvSpPr/>
          <p:nvPr/>
        </p:nvSpPr>
        <p:spPr>
          <a:xfrm>
            <a:off x="21987136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1" name="TextBox 2180"/>
          <p:cNvSpPr txBox="1"/>
          <p:nvPr/>
        </p:nvSpPr>
        <p:spPr>
          <a:xfrm>
            <a:off x="152209" y="23710188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2" name="TextBox 2181"/>
          <p:cNvSpPr txBox="1"/>
          <p:nvPr/>
        </p:nvSpPr>
        <p:spPr>
          <a:xfrm>
            <a:off x="152209" y="16318750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3" name="TextBox 2182"/>
          <p:cNvSpPr txBox="1"/>
          <p:nvPr/>
        </p:nvSpPr>
        <p:spPr>
          <a:xfrm>
            <a:off x="152209" y="9224025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184" name="Straight Arrow Connector 2183"/>
          <p:cNvCxnSpPr/>
          <p:nvPr/>
        </p:nvCxnSpPr>
        <p:spPr>
          <a:xfrm flipH="1">
            <a:off x="1036215" y="14697862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5" name="Group 2184"/>
          <p:cNvGrpSpPr/>
          <p:nvPr/>
        </p:nvGrpSpPr>
        <p:grpSpPr>
          <a:xfrm>
            <a:off x="4552118" y="15564765"/>
            <a:ext cx="1498180" cy="340973"/>
            <a:chOff x="7126101" y="5664970"/>
            <a:chExt cx="1498180" cy="340973"/>
          </a:xfrm>
        </p:grpSpPr>
        <p:grpSp>
          <p:nvGrpSpPr>
            <p:cNvPr id="2186" name="Group 2185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2199" name="Straight Arrow Connector 2198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0" name="Straight Arrow Connector 2199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1" name="Straight Arrow Connector 2200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7" name="Group 2186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2196" name="Straight Arrow Connector 219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Straight Arrow Connector 2197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8" name="Group 2187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2193" name="Straight Arrow Connector 219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Straight Arrow Connector 219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Straight Arrow Connector 2194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9" name="Group 2188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2190" name="Straight Arrow Connector 21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1" name="Straight Arrow Connector 21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2" name="Group 2201"/>
          <p:cNvGrpSpPr/>
          <p:nvPr/>
        </p:nvGrpSpPr>
        <p:grpSpPr>
          <a:xfrm>
            <a:off x="8734661" y="13254161"/>
            <a:ext cx="361516" cy="1897145"/>
            <a:chOff x="11308644" y="3365911"/>
            <a:chExt cx="361516" cy="1897145"/>
          </a:xfrm>
        </p:grpSpPr>
        <p:grpSp>
          <p:nvGrpSpPr>
            <p:cNvPr id="2203" name="Group 2202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16" name="Straight Arrow Connector 221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Straight Arrow Connector 221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Straight Arrow Connector 2217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4" name="Group 2203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13" name="Straight Arrow Connector 221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Arrow Connector 221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Straight Arrow Connector 221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5" name="Group 2204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10" name="Straight Arrow Connector 220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Straight Arrow Connector 221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Straight Arrow Connector 221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6" name="Group 2205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07" name="Straight Arrow Connector 220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Straight Arrow Connector 220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9" name="Group 2218"/>
          <p:cNvGrpSpPr/>
          <p:nvPr/>
        </p:nvGrpSpPr>
        <p:grpSpPr>
          <a:xfrm>
            <a:off x="8772906" y="11320351"/>
            <a:ext cx="361516" cy="1897145"/>
            <a:chOff x="11308644" y="3365911"/>
            <a:chExt cx="361516" cy="1897145"/>
          </a:xfrm>
        </p:grpSpPr>
        <p:grpSp>
          <p:nvGrpSpPr>
            <p:cNvPr id="2220" name="Group 221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33" name="Straight Arrow Connector 223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4" name="Straight Arrow Connector 223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5" name="Straight Arrow Connector 223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1" name="Group 222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30" name="Straight Arrow Connector 222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2" name="Straight Arrow Connector 223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2" name="Group 222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27" name="Straight Arrow Connector 222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9" name="Straight Arrow Connector 222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3" name="Group 222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24" name="Straight Arrow Connector 222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5" name="Straight Arrow Connector 222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6" name="Straight Arrow Connector 222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6" name="Group 2235"/>
          <p:cNvGrpSpPr/>
          <p:nvPr/>
        </p:nvGrpSpPr>
        <p:grpSpPr>
          <a:xfrm rot="5400000">
            <a:off x="8722711" y="10912249"/>
            <a:ext cx="458297" cy="334817"/>
            <a:chOff x="6330339" y="5786642"/>
            <a:chExt cx="631500" cy="334817"/>
          </a:xfrm>
        </p:grpSpPr>
        <p:cxnSp>
          <p:nvCxnSpPr>
            <p:cNvPr id="2237" name="Straight Arrow Connector 223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Straight Arrow Connector 223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Straight Arrow Connector 223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0" name="Straight Arrow Connector 2239"/>
          <p:cNvCxnSpPr/>
          <p:nvPr/>
        </p:nvCxnSpPr>
        <p:spPr>
          <a:xfrm flipH="1">
            <a:off x="12794249" y="14516831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1" name="Straight Arrow Connector 2240"/>
          <p:cNvCxnSpPr/>
          <p:nvPr/>
        </p:nvCxnSpPr>
        <p:spPr>
          <a:xfrm>
            <a:off x="19126165" y="1444870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2" name="Straight Arrow Connector 2241"/>
          <p:cNvCxnSpPr/>
          <p:nvPr/>
        </p:nvCxnSpPr>
        <p:spPr>
          <a:xfrm>
            <a:off x="19113036" y="2154839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3" name="Straight Arrow Connector 2242"/>
          <p:cNvCxnSpPr/>
          <p:nvPr/>
        </p:nvCxnSpPr>
        <p:spPr>
          <a:xfrm>
            <a:off x="19126165" y="2573017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Arrow Connector 2243"/>
          <p:cNvCxnSpPr/>
          <p:nvPr/>
        </p:nvCxnSpPr>
        <p:spPr>
          <a:xfrm flipH="1">
            <a:off x="12946649" y="1828103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5" name="Straight Arrow Connector 2244"/>
          <p:cNvCxnSpPr/>
          <p:nvPr/>
        </p:nvCxnSpPr>
        <p:spPr>
          <a:xfrm flipH="1">
            <a:off x="2648402" y="29238947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6" name="Group 2245"/>
          <p:cNvGrpSpPr/>
          <p:nvPr/>
        </p:nvGrpSpPr>
        <p:grpSpPr>
          <a:xfrm>
            <a:off x="4922374" y="22644149"/>
            <a:ext cx="374545" cy="337125"/>
            <a:chOff x="6330339" y="5786642"/>
            <a:chExt cx="631500" cy="337125"/>
          </a:xfrm>
        </p:grpSpPr>
        <p:cxnSp>
          <p:nvCxnSpPr>
            <p:cNvPr id="2247" name="Straight Arrow Connector 224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Straight Arrow Connector 224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Straight Arrow Connector 2248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0" name="Group 2249"/>
          <p:cNvGrpSpPr/>
          <p:nvPr/>
        </p:nvGrpSpPr>
        <p:grpSpPr>
          <a:xfrm>
            <a:off x="4547829" y="22640596"/>
            <a:ext cx="374545" cy="337125"/>
            <a:chOff x="6330339" y="5786642"/>
            <a:chExt cx="631500" cy="337125"/>
          </a:xfrm>
        </p:grpSpPr>
        <p:cxnSp>
          <p:nvCxnSpPr>
            <p:cNvPr id="2251" name="Straight Arrow Connector 225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Straight Arrow Connector 225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Straight Arrow Connector 2252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4" name="Group 2253"/>
          <p:cNvGrpSpPr/>
          <p:nvPr/>
        </p:nvGrpSpPr>
        <p:grpSpPr>
          <a:xfrm>
            <a:off x="4583488" y="29975873"/>
            <a:ext cx="2135687" cy="389405"/>
            <a:chOff x="7435565" y="19910283"/>
            <a:chExt cx="1873468" cy="354203"/>
          </a:xfrm>
        </p:grpSpPr>
        <p:grpSp>
          <p:nvGrpSpPr>
            <p:cNvPr id="2255" name="Group 2254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2260" name="Group 2259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3" name="Straight Arrow Connector 2272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Arrow Connector 2273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5" name="Straight Arrow Connector 2274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1" name="Group 2260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0" name="Straight Arrow Connector 2269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Arrow Connector 2270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Arrow Connector 2271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2" name="Group 2261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7" name="Straight Arrow Connector 2266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8" name="Straight Arrow Connector 2267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Arrow Connector 2268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3" name="Group 2262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4" name="Straight Arrow Connector 226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5" name="Straight Arrow Connector 226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Arrow Connector 226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6" name="Group 2255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2257" name="Straight Arrow Connector 22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8" name="Straight Arrow Connector 22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9" name="Straight Arrow Connector 22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6" name="Group 2275"/>
          <p:cNvGrpSpPr/>
          <p:nvPr/>
        </p:nvGrpSpPr>
        <p:grpSpPr>
          <a:xfrm>
            <a:off x="8761360" y="20373996"/>
            <a:ext cx="361516" cy="1897145"/>
            <a:chOff x="11308644" y="3365911"/>
            <a:chExt cx="361516" cy="1897145"/>
          </a:xfrm>
        </p:grpSpPr>
        <p:grpSp>
          <p:nvGrpSpPr>
            <p:cNvPr id="2277" name="Group 2276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90" name="Straight Arrow Connector 22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1" name="Straight Arrow Connector 22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8" name="Group 2277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87" name="Straight Arrow Connector 228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8" name="Straight Arrow Connector 228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9" name="Straight Arrow Connector 228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9" name="Group 2278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84" name="Straight Arrow Connector 22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5" name="Straight Arrow Connector 22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6" name="Straight Arrow Connector 22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0" name="Group 2279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81" name="Straight Arrow Connector 22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3" name="Straight Arrow Connector 22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3" name="Group 2292"/>
          <p:cNvGrpSpPr/>
          <p:nvPr/>
        </p:nvGrpSpPr>
        <p:grpSpPr>
          <a:xfrm rot="5400000">
            <a:off x="8690240" y="19940774"/>
            <a:ext cx="458297" cy="334817"/>
            <a:chOff x="6330339" y="5786642"/>
            <a:chExt cx="631500" cy="334817"/>
          </a:xfrm>
        </p:grpSpPr>
        <p:cxnSp>
          <p:nvCxnSpPr>
            <p:cNvPr id="2294" name="Straight Arrow Connector 229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5" name="Straight Arrow Connector 229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6" name="Straight Arrow Connector 229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7" name="Group 2296"/>
          <p:cNvGrpSpPr/>
          <p:nvPr/>
        </p:nvGrpSpPr>
        <p:grpSpPr>
          <a:xfrm rot="5400000">
            <a:off x="8701996" y="19465389"/>
            <a:ext cx="458297" cy="334817"/>
            <a:chOff x="6330339" y="5786642"/>
            <a:chExt cx="631500" cy="334817"/>
          </a:xfrm>
        </p:grpSpPr>
        <p:cxnSp>
          <p:nvCxnSpPr>
            <p:cNvPr id="2298" name="Straight Arrow Connector 22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9" name="Straight Arrow Connector 22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0" name="Straight Arrow Connector 22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1" name="Group 2300"/>
          <p:cNvGrpSpPr/>
          <p:nvPr/>
        </p:nvGrpSpPr>
        <p:grpSpPr>
          <a:xfrm rot="5400000">
            <a:off x="8713542" y="18983807"/>
            <a:ext cx="458297" cy="334817"/>
            <a:chOff x="6330339" y="5786642"/>
            <a:chExt cx="631500" cy="334817"/>
          </a:xfrm>
        </p:grpSpPr>
        <p:cxnSp>
          <p:nvCxnSpPr>
            <p:cNvPr id="2302" name="Straight Arrow Connector 230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Straight Arrow Connector 230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" name="Straight Arrow Connector 230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5" name="Group 2304"/>
          <p:cNvGrpSpPr/>
          <p:nvPr/>
        </p:nvGrpSpPr>
        <p:grpSpPr>
          <a:xfrm rot="5400000">
            <a:off x="8834245" y="18619234"/>
            <a:ext cx="231831" cy="326667"/>
            <a:chOff x="6330339" y="5786642"/>
            <a:chExt cx="631500" cy="334817"/>
          </a:xfrm>
        </p:grpSpPr>
        <p:cxnSp>
          <p:nvCxnSpPr>
            <p:cNvPr id="2306" name="Straight Arrow Connector 230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7" name="Straight Arrow Connector 230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8" name="Straight Arrow Connector 2307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9" name="Group 2308"/>
          <p:cNvGrpSpPr/>
          <p:nvPr/>
        </p:nvGrpSpPr>
        <p:grpSpPr>
          <a:xfrm>
            <a:off x="8767849" y="27731615"/>
            <a:ext cx="361516" cy="1897145"/>
            <a:chOff x="11308644" y="3365911"/>
            <a:chExt cx="361516" cy="1897145"/>
          </a:xfrm>
        </p:grpSpPr>
        <p:grpSp>
          <p:nvGrpSpPr>
            <p:cNvPr id="2310" name="Group 230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323" name="Straight Arrow Connector 232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4" name="Straight Arrow Connector 232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5" name="Straight Arrow Connector 232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1" name="Group 231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320" name="Straight Arrow Connector 231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1" name="Straight Arrow Connector 232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2" name="Straight Arrow Connector 232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2" name="Group 231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317" name="Straight Arrow Connector 231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8" name="Straight Arrow Connector 231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9" name="Straight Arrow Connector 231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3" name="Group 231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314" name="Straight Arrow Connector 231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5" name="Straight Arrow Connector 231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6" name="Straight Arrow Connector 231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6" name="Group 2325"/>
          <p:cNvGrpSpPr/>
          <p:nvPr/>
        </p:nvGrpSpPr>
        <p:grpSpPr>
          <a:xfrm rot="5400000">
            <a:off x="8749493" y="27335058"/>
            <a:ext cx="458297" cy="334817"/>
            <a:chOff x="6330339" y="5786642"/>
            <a:chExt cx="631500" cy="334817"/>
          </a:xfrm>
        </p:grpSpPr>
        <p:cxnSp>
          <p:nvCxnSpPr>
            <p:cNvPr id="2327" name="Straight Arrow Connector 232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8" name="Straight Arrow Connector 232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9" name="Straight Arrow Connector 232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0" name="Group 2329"/>
          <p:cNvGrpSpPr/>
          <p:nvPr/>
        </p:nvGrpSpPr>
        <p:grpSpPr>
          <a:xfrm rot="5400000">
            <a:off x="8875595" y="26974020"/>
            <a:ext cx="229603" cy="334817"/>
            <a:chOff x="6330339" y="5786642"/>
            <a:chExt cx="631500" cy="334817"/>
          </a:xfrm>
        </p:grpSpPr>
        <p:cxnSp>
          <p:nvCxnSpPr>
            <p:cNvPr id="2331" name="Straight Arrow Connector 233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2" name="Straight Arrow Connector 233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3" name="Straight Arrow Connector 2332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4" name="Straight Arrow Connector 2333"/>
          <p:cNvCxnSpPr/>
          <p:nvPr/>
        </p:nvCxnSpPr>
        <p:spPr>
          <a:xfrm flipH="1">
            <a:off x="13258800" y="2588334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5" name="Rectangle 2334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6" name="Rectangle 2335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7" name="Frame 2336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38" name="TextBox 2337"/>
          <p:cNvSpPr txBox="1"/>
          <p:nvPr/>
        </p:nvSpPr>
        <p:spPr>
          <a:xfrm>
            <a:off x="9153660" y="2780171"/>
            <a:ext cx="21522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39" name="TextBox 2338"/>
          <p:cNvSpPr txBox="1"/>
          <p:nvPr/>
        </p:nvSpPr>
        <p:spPr>
          <a:xfrm>
            <a:off x="7616899" y="848378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0" name="TextBox 2339"/>
          <p:cNvSpPr txBox="1"/>
          <p:nvPr/>
        </p:nvSpPr>
        <p:spPr>
          <a:xfrm>
            <a:off x="7538601" y="-6913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1" name="TextBox 2340"/>
          <p:cNvSpPr txBox="1"/>
          <p:nvPr/>
        </p:nvSpPr>
        <p:spPr>
          <a:xfrm>
            <a:off x="5943022" y="5221997"/>
            <a:ext cx="211463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42" name="Straight Arrow Connector 2341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Arrow Connector 2342"/>
          <p:cNvCxnSpPr/>
          <p:nvPr/>
        </p:nvCxnSpPr>
        <p:spPr>
          <a:xfrm>
            <a:off x="846007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Arrow Connector 2343"/>
          <p:cNvCxnSpPr/>
          <p:nvPr/>
        </p:nvCxnSpPr>
        <p:spPr>
          <a:xfrm>
            <a:off x="8419090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5" name="TextBox 2344"/>
          <p:cNvSpPr txBox="1"/>
          <p:nvPr/>
        </p:nvSpPr>
        <p:spPr>
          <a:xfrm>
            <a:off x="15068506" y="1683174"/>
            <a:ext cx="23519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6" name="TextBox 2345"/>
          <p:cNvSpPr txBox="1"/>
          <p:nvPr/>
        </p:nvSpPr>
        <p:spPr>
          <a:xfrm>
            <a:off x="15025353" y="3432776"/>
            <a:ext cx="190469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7" name="Octagon 2346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8" name="Octagon 2347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9" name="TextBox 2348"/>
          <p:cNvSpPr txBox="1"/>
          <p:nvPr/>
        </p:nvSpPr>
        <p:spPr>
          <a:xfrm>
            <a:off x="15057792" y="5182378"/>
            <a:ext cx="22490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50" name="TextBox 2349"/>
          <p:cNvSpPr txBox="1"/>
          <p:nvPr/>
        </p:nvSpPr>
        <p:spPr>
          <a:xfrm>
            <a:off x="15054110" y="6931979"/>
            <a:ext cx="397037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51" name="Group 2350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2352" name="Straight Arrow Connector 23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3" name="Straight Arrow Connector 23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4" name="Straight Arrow Connector 235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5" name="Straight Arrow Connector 2354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6" name="Straight Arrow Connector 2355"/>
          <p:cNvCxnSpPr/>
          <p:nvPr/>
        </p:nvCxnSpPr>
        <p:spPr>
          <a:xfrm>
            <a:off x="7891465" y="1658697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" name="TextBox 2356"/>
          <p:cNvSpPr txBox="1"/>
          <p:nvPr/>
        </p:nvSpPr>
        <p:spPr>
          <a:xfrm>
            <a:off x="9596098" y="1182882"/>
            <a:ext cx="1331324" cy="115416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58" name="Straight Arrow Connector 2357"/>
          <p:cNvCxnSpPr/>
          <p:nvPr/>
        </p:nvCxnSpPr>
        <p:spPr>
          <a:xfrm>
            <a:off x="8428468" y="1140947"/>
            <a:ext cx="0" cy="4994275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9" name="TextBox 2358"/>
          <p:cNvSpPr txBox="1"/>
          <p:nvPr/>
        </p:nvSpPr>
        <p:spPr>
          <a:xfrm>
            <a:off x="8019224" y="3874280"/>
            <a:ext cx="947374" cy="115416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60" name="Straight Arrow Connector 2359"/>
          <p:cNvCxnSpPr/>
          <p:nvPr/>
        </p:nvCxnSpPr>
        <p:spPr>
          <a:xfrm>
            <a:off x="7891465" y="8416960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Arrow Connector 2360"/>
          <p:cNvCxnSpPr/>
          <p:nvPr/>
        </p:nvCxnSpPr>
        <p:spPr>
          <a:xfrm>
            <a:off x="8428468" y="6200969"/>
            <a:ext cx="0" cy="2616101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2" name="TextBox 2361"/>
          <p:cNvSpPr txBox="1"/>
          <p:nvPr/>
        </p:nvSpPr>
        <p:spPr>
          <a:xfrm>
            <a:off x="7972377" y="6795850"/>
            <a:ext cx="850401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3" name="TextBox 2362"/>
          <p:cNvSpPr txBox="1"/>
          <p:nvPr/>
        </p:nvSpPr>
        <p:spPr>
          <a:xfrm>
            <a:off x="10007293" y="7652447"/>
            <a:ext cx="999664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4" name="TextBox 2363"/>
          <p:cNvSpPr txBox="1"/>
          <p:nvPr/>
        </p:nvSpPr>
        <p:spPr>
          <a:xfrm>
            <a:off x="8759289" y="5913108"/>
            <a:ext cx="28884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65" name="Group 2364"/>
          <p:cNvGrpSpPr/>
          <p:nvPr/>
        </p:nvGrpSpPr>
        <p:grpSpPr>
          <a:xfrm>
            <a:off x="5710298" y="22630296"/>
            <a:ext cx="374545" cy="337125"/>
            <a:chOff x="6330339" y="5786642"/>
            <a:chExt cx="631500" cy="337125"/>
          </a:xfrm>
        </p:grpSpPr>
        <p:cxnSp>
          <p:nvCxnSpPr>
            <p:cNvPr id="2366" name="Straight Arrow Connector 23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7" name="Straight Arrow Connector 23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8" name="Straight Arrow Connector 2367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9" name="Group 2368"/>
          <p:cNvGrpSpPr/>
          <p:nvPr/>
        </p:nvGrpSpPr>
        <p:grpSpPr>
          <a:xfrm>
            <a:off x="5335753" y="22626743"/>
            <a:ext cx="374545" cy="337125"/>
            <a:chOff x="6330339" y="5786642"/>
            <a:chExt cx="631500" cy="337125"/>
          </a:xfrm>
        </p:grpSpPr>
        <p:cxnSp>
          <p:nvCxnSpPr>
            <p:cNvPr id="2370" name="Straight Arrow Connector 236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1" name="Straight Arrow Connector 237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2" name="Straight Arrow Connector 2371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3" name="Group 2372"/>
          <p:cNvGrpSpPr/>
          <p:nvPr/>
        </p:nvGrpSpPr>
        <p:grpSpPr>
          <a:xfrm>
            <a:off x="6420966" y="22619375"/>
            <a:ext cx="374545" cy="337125"/>
            <a:chOff x="6330339" y="5786642"/>
            <a:chExt cx="631500" cy="337125"/>
          </a:xfrm>
        </p:grpSpPr>
        <p:cxnSp>
          <p:nvCxnSpPr>
            <p:cNvPr id="2374" name="Straight Arrow Connector 237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5" name="Straight Arrow Connector 237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6" name="Straight Arrow Connector 2375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7" name="Group 2376"/>
          <p:cNvGrpSpPr/>
          <p:nvPr/>
        </p:nvGrpSpPr>
        <p:grpSpPr>
          <a:xfrm>
            <a:off x="6046421" y="22615822"/>
            <a:ext cx="374545" cy="337125"/>
            <a:chOff x="6330339" y="5786642"/>
            <a:chExt cx="631500" cy="337125"/>
          </a:xfrm>
        </p:grpSpPr>
        <p:cxnSp>
          <p:nvCxnSpPr>
            <p:cNvPr id="2378" name="Straight Arrow Connector 237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9" name="Straight Arrow Connector 237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0" name="Straight Arrow Connector 237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1" name="Straight Arrow Connector 2380"/>
          <p:cNvCxnSpPr/>
          <p:nvPr/>
        </p:nvCxnSpPr>
        <p:spPr>
          <a:xfrm flipH="1">
            <a:off x="1795551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2" name="Straight Arrow Connector 2381"/>
          <p:cNvCxnSpPr/>
          <p:nvPr/>
        </p:nvCxnSpPr>
        <p:spPr>
          <a:xfrm flipH="1">
            <a:off x="2562670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3" name="Straight Arrow Connector 2382"/>
          <p:cNvCxnSpPr/>
          <p:nvPr/>
        </p:nvCxnSpPr>
        <p:spPr>
          <a:xfrm flipH="1">
            <a:off x="12794249" y="15192952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4" name="Straight Arrow Connector 2383"/>
          <p:cNvCxnSpPr/>
          <p:nvPr/>
        </p:nvCxnSpPr>
        <p:spPr>
          <a:xfrm>
            <a:off x="17678400" y="11171392"/>
            <a:ext cx="243840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5" name="Straight Arrow Connector 2384"/>
          <p:cNvCxnSpPr/>
          <p:nvPr/>
        </p:nvCxnSpPr>
        <p:spPr>
          <a:xfrm>
            <a:off x="17641277" y="15219064"/>
            <a:ext cx="249786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Arrow Connector 2385"/>
          <p:cNvCxnSpPr/>
          <p:nvPr/>
        </p:nvCxnSpPr>
        <p:spPr>
          <a:xfrm flipH="1">
            <a:off x="13884267" y="26374398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7" name="Straight Arrow Connector 2386"/>
          <p:cNvCxnSpPr/>
          <p:nvPr/>
        </p:nvCxnSpPr>
        <p:spPr>
          <a:xfrm flipH="1">
            <a:off x="13031369" y="2818991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8" name="Straight Arrow Connector 2387"/>
          <p:cNvCxnSpPr/>
          <p:nvPr/>
        </p:nvCxnSpPr>
        <p:spPr>
          <a:xfrm flipH="1">
            <a:off x="12756759" y="21573412"/>
            <a:ext cx="787946" cy="903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Arrow Connector 2388"/>
          <p:cNvCxnSpPr/>
          <p:nvPr/>
        </p:nvCxnSpPr>
        <p:spPr>
          <a:xfrm>
            <a:off x="17603787" y="19019942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0" name="Straight Arrow Connector 2389"/>
          <p:cNvCxnSpPr/>
          <p:nvPr/>
        </p:nvCxnSpPr>
        <p:spPr>
          <a:xfrm>
            <a:off x="17750866" y="18281033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1" name="Straight Arrow Connector 2390"/>
          <p:cNvCxnSpPr/>
          <p:nvPr/>
        </p:nvCxnSpPr>
        <p:spPr>
          <a:xfrm>
            <a:off x="18943759" y="2637439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Arrow Connector 2391"/>
          <p:cNvCxnSpPr/>
          <p:nvPr/>
        </p:nvCxnSpPr>
        <p:spPr>
          <a:xfrm>
            <a:off x="17571826" y="2749002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3" name="Straight Arrow Connector 2392"/>
          <p:cNvCxnSpPr/>
          <p:nvPr/>
        </p:nvCxnSpPr>
        <p:spPr>
          <a:xfrm>
            <a:off x="18106395" y="2821420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4" name="Straight Arrow Connector 2393"/>
          <p:cNvCxnSpPr/>
          <p:nvPr/>
        </p:nvCxnSpPr>
        <p:spPr>
          <a:xfrm flipH="1">
            <a:off x="1795551" y="14693009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208</Words>
  <Application>Microsoft Macintosh PowerPoint</Application>
  <PresentationFormat>Custom</PresentationFormat>
  <Paragraphs>200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24</cp:revision>
  <dcterms:created xsi:type="dcterms:W3CDTF">2015-09-16T04:55:10Z</dcterms:created>
  <dcterms:modified xsi:type="dcterms:W3CDTF">2016-09-07T04:05:35Z</dcterms:modified>
</cp:coreProperties>
</file>