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62" autoAdjust="0"/>
    <p:restoredTop sz="94660"/>
  </p:normalViewPr>
  <p:slideViewPr>
    <p:cSldViewPr snapToGrid="0">
      <p:cViewPr>
        <p:scale>
          <a:sx n="100" d="100"/>
          <a:sy n="100" d="100"/>
        </p:scale>
        <p:origin x="-1072" y="-216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2138" y="1143000"/>
            <a:ext cx="5673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2138" y="1143000"/>
            <a:ext cx="5673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4951"/>
            <a:ext cx="9144000" cy="2308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1970"/>
            <a:ext cx="9144000" cy="16005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2954"/>
            <a:ext cx="2628900" cy="56181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2954"/>
            <a:ext cx="7734300" cy="56181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52747"/>
            <a:ext cx="10515600" cy="275764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36481"/>
            <a:ext cx="10515600" cy="14501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2954"/>
            <a:ext cx="10515600" cy="1281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25124"/>
            <a:ext cx="5157787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21573"/>
            <a:ext cx="5157787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5124"/>
            <a:ext cx="5183188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1573"/>
            <a:ext cx="5183188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954"/>
            <a:ext cx="1051560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771"/>
            <a:ext cx="1051560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44472"/>
            <a:ext cx="41148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9970" r="40292" b="43167"/>
          <a:stretch/>
        </p:blipFill>
        <p:spPr bwMode="auto">
          <a:xfrm>
            <a:off x="1346806" y="-14483"/>
            <a:ext cx="9396567" cy="43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6"/>
          <p:cNvSpPr txBox="1">
            <a:spLocks noGrp="1"/>
          </p:cNvSpPr>
          <p:nvPr>
            <p:ph idx="1"/>
          </p:nvPr>
        </p:nvSpPr>
        <p:spPr>
          <a:xfrm>
            <a:off x="4132478" y="4148358"/>
            <a:ext cx="35996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41837" t="17084" r="40397" b="37567"/>
          <a:stretch/>
        </p:blipFill>
        <p:spPr>
          <a:xfrm>
            <a:off x="9273943" y="4743062"/>
            <a:ext cx="1114931" cy="1446446"/>
          </a:xfrm>
          <a:prstGeom prst="rect">
            <a:avLst/>
          </a:prstGeom>
        </p:spPr>
      </p:pic>
      <p:sp>
        <p:nvSpPr>
          <p:cNvPr id="24" name="Isosceles Triangle 23"/>
          <p:cNvSpPr/>
          <p:nvPr/>
        </p:nvSpPr>
        <p:spPr>
          <a:xfrm rot="5400000">
            <a:off x="4845187" y="6254251"/>
            <a:ext cx="222009" cy="187034"/>
          </a:xfrm>
          <a:prstGeom prst="triangle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5" name="Oval 24"/>
          <p:cNvSpPr/>
          <p:nvPr/>
        </p:nvSpPr>
        <p:spPr>
          <a:xfrm>
            <a:off x="3082474" y="6285503"/>
            <a:ext cx="130990" cy="124530"/>
          </a:xfrm>
          <a:prstGeom prst="ellipse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6" name="Diamond 25"/>
          <p:cNvSpPr/>
          <p:nvPr/>
        </p:nvSpPr>
        <p:spPr>
          <a:xfrm>
            <a:off x="1784593" y="6270356"/>
            <a:ext cx="125243" cy="154825"/>
          </a:xfrm>
          <a:prstGeom prst="diamond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38631" t="15882" r="35309" b="13772"/>
          <a:stretch/>
        </p:blipFill>
        <p:spPr>
          <a:xfrm>
            <a:off x="1826751" y="4742813"/>
            <a:ext cx="953414" cy="14469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/>
          <a:srcRect l="40731" t="17614" r="39337" b="37698"/>
          <a:stretch/>
        </p:blipFill>
        <p:spPr>
          <a:xfrm>
            <a:off x="3065241" y="4742813"/>
            <a:ext cx="1171640" cy="14469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/>
          <a:srcRect l="34793" t="24683" r="33400" b="45134"/>
          <a:stretch/>
        </p:blipFill>
        <p:spPr>
          <a:xfrm>
            <a:off x="4521957" y="4740052"/>
            <a:ext cx="2722401" cy="14524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248493" y="1873981"/>
            <a:ext cx="219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672584" y="517323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l="37170" t="17614" r="35837" b="37784"/>
          <a:stretch/>
        </p:blipFill>
        <p:spPr>
          <a:xfrm>
            <a:off x="7529434" y="4788383"/>
            <a:ext cx="1459432" cy="1355805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9204091" y="6251912"/>
            <a:ext cx="187036" cy="191713"/>
          </a:xfrm>
          <a:prstGeom prst="triangle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2518" y="6251911"/>
            <a:ext cx="215683" cy="191713"/>
          </a:xfrm>
          <a:prstGeom prst="triangle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4267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8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8937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46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9340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</a:t>
            </a:r>
            <a:r>
              <a:rPr lang="en-US" sz="2400" dirty="0" smtClean="0"/>
              <a:t>= </a:t>
            </a:r>
            <a:r>
              <a:rPr lang="en-US" sz="2400" dirty="0" smtClean="0">
                <a:latin typeface="Times"/>
                <a:cs typeface="Times"/>
              </a:rPr>
              <a:t>130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857073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377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4143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862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35" name="Frame 34"/>
          <p:cNvSpPr/>
          <p:nvPr/>
        </p:nvSpPr>
        <p:spPr>
          <a:xfrm>
            <a:off x="1841508" y="4756154"/>
            <a:ext cx="939800" cy="1419225"/>
          </a:xfrm>
          <a:prstGeom prst="frame">
            <a:avLst>
              <a:gd name="adj1" fmla="val 11752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3073407" y="4743455"/>
            <a:ext cx="1146175" cy="1438274"/>
          </a:xfrm>
          <a:prstGeom prst="frame">
            <a:avLst>
              <a:gd name="adj1" fmla="val 5272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4527557" y="4749805"/>
            <a:ext cx="2705093" cy="1435095"/>
          </a:xfrm>
          <a:prstGeom prst="frame">
            <a:avLst>
              <a:gd name="adj1" fmla="val 5272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7531107" y="4787905"/>
            <a:ext cx="1457318" cy="1352545"/>
          </a:xfrm>
          <a:prstGeom prst="frame">
            <a:avLst>
              <a:gd name="adj1" fmla="val 1970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ame 38"/>
          <p:cNvSpPr/>
          <p:nvPr/>
        </p:nvSpPr>
        <p:spPr>
          <a:xfrm>
            <a:off x="9290057" y="4759329"/>
            <a:ext cx="1076318" cy="1416045"/>
          </a:xfrm>
          <a:prstGeom prst="frame">
            <a:avLst>
              <a:gd name="adj1" fmla="val 1970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Aaron Becker</cp:lastModifiedBy>
  <cp:revision>19</cp:revision>
  <dcterms:created xsi:type="dcterms:W3CDTF">2016-01-28T01:43:15Z</dcterms:created>
  <dcterms:modified xsi:type="dcterms:W3CDTF">2016-09-02T16:51:35Z</dcterms:modified>
</cp:coreProperties>
</file>