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69A7"/>
    <a:srgbClr val="CE851C"/>
    <a:srgbClr val="7DA426"/>
    <a:srgbClr val="E44B29"/>
    <a:srgbClr val="4A6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624" y="9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4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2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9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8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8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5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3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7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0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41788-6DDF-174F-80D5-0EC3A19C3AB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8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199" y="2744888"/>
            <a:ext cx="2540000" cy="2552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756" y="2791996"/>
            <a:ext cx="10463160" cy="38120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11286"/>
          <a:stretch/>
        </p:blipFill>
        <p:spPr>
          <a:xfrm>
            <a:off x="7093856" y="0"/>
            <a:ext cx="2253343" cy="2832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11429"/>
          <a:stretch/>
        </p:blipFill>
        <p:spPr>
          <a:xfrm>
            <a:off x="40820" y="0"/>
            <a:ext cx="2249714" cy="2832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/>
          <a:srcRect l="10526"/>
          <a:stretch/>
        </p:blipFill>
        <p:spPr>
          <a:xfrm>
            <a:off x="2404150" y="0"/>
            <a:ext cx="2272632" cy="2832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/>
          <a:srcRect l="11286"/>
          <a:stretch/>
        </p:blipFill>
        <p:spPr>
          <a:xfrm>
            <a:off x="4758648" y="0"/>
            <a:ext cx="2253343" cy="283210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945954" y="2551569"/>
            <a:ext cx="114935" cy="125813"/>
          </a:xfrm>
          <a:prstGeom prst="ellipse">
            <a:avLst/>
          </a:prstGeom>
          <a:solidFill>
            <a:srgbClr val="E44B2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5716404" y="2551364"/>
            <a:ext cx="114935" cy="139700"/>
          </a:xfrm>
          <a:prstGeom prst="triangle">
            <a:avLst/>
          </a:prstGeom>
          <a:solidFill>
            <a:srgbClr val="CE851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127196" y="2570414"/>
            <a:ext cx="114935" cy="120650"/>
          </a:xfrm>
          <a:prstGeom prst="rect">
            <a:avLst/>
          </a:prstGeom>
          <a:solidFill>
            <a:srgbClr val="4A69A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18900000">
            <a:off x="3421210" y="2574535"/>
            <a:ext cx="114935" cy="120650"/>
          </a:xfrm>
          <a:prstGeom prst="rect">
            <a:avLst/>
          </a:prstGeom>
          <a:solidFill>
            <a:srgbClr val="7DA42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41579" y="690033"/>
            <a:ext cx="0" cy="21411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545125" y="1581486"/>
            <a:ext cx="655275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2545125" y="2096170"/>
            <a:ext cx="1053209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62051" y="592484"/>
            <a:ext cx="3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h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91930" y="1224274"/>
            <a:ext cx="3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w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67172" y="1777634"/>
            <a:ext cx="3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L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83464" y="1676217"/>
            <a:ext cx="3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57" name="Right Triangle 56"/>
          <p:cNvSpPr/>
          <p:nvPr/>
        </p:nvSpPr>
        <p:spPr>
          <a:xfrm flipV="1">
            <a:off x="8047787" y="5004476"/>
            <a:ext cx="172985" cy="172985"/>
          </a:xfrm>
          <a:prstGeom prst="rtTriangle">
            <a:avLst/>
          </a:prstGeom>
          <a:solidFill>
            <a:srgbClr val="7969A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205987" y="4451846"/>
            <a:ext cx="114935" cy="125813"/>
          </a:xfrm>
          <a:prstGeom prst="ellipse">
            <a:avLst/>
          </a:prstGeom>
          <a:solidFill>
            <a:srgbClr val="E44B2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8900000">
            <a:off x="2023604" y="4444880"/>
            <a:ext cx="114935" cy="120650"/>
          </a:xfrm>
          <a:prstGeom prst="rect">
            <a:avLst/>
          </a:prstGeom>
          <a:solidFill>
            <a:srgbClr val="7DA42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69179" y="4447135"/>
            <a:ext cx="114935" cy="120650"/>
          </a:xfrm>
          <a:prstGeom prst="rect">
            <a:avLst/>
          </a:prstGeom>
          <a:solidFill>
            <a:srgbClr val="4A69A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2852237" y="4203155"/>
            <a:ext cx="114935" cy="139700"/>
          </a:xfrm>
          <a:prstGeom prst="triangle">
            <a:avLst/>
          </a:prstGeom>
          <a:solidFill>
            <a:srgbClr val="CE851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Triangle 58"/>
          <p:cNvSpPr/>
          <p:nvPr/>
        </p:nvSpPr>
        <p:spPr>
          <a:xfrm flipV="1">
            <a:off x="6480173" y="4958153"/>
            <a:ext cx="172985" cy="172985"/>
          </a:xfrm>
          <a:prstGeom prst="rtTriangle">
            <a:avLst/>
          </a:prstGeom>
          <a:solidFill>
            <a:srgbClr val="7969A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6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12</cp:revision>
  <dcterms:created xsi:type="dcterms:W3CDTF">2016-12-06T18:41:06Z</dcterms:created>
  <dcterms:modified xsi:type="dcterms:W3CDTF">2016-12-06T23:36:18Z</dcterms:modified>
</cp:coreProperties>
</file>