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286000" cy="3292475"/>
  <p:notesSz cx="6858000" cy="9144000"/>
  <p:defaultTextStyle>
    <a:defPPr>
      <a:defRPr lang="en-US"/>
    </a:defPPr>
    <a:lvl1pPr marL="0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1pPr>
    <a:lvl2pPr marL="120698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2pPr>
    <a:lvl3pPr marL="241397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3pPr>
    <a:lvl4pPr marL="362096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4pPr>
    <a:lvl5pPr marL="482795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5pPr>
    <a:lvl6pPr marL="603493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6pPr>
    <a:lvl7pPr marL="724191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7pPr>
    <a:lvl8pPr marL="844890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8pPr>
    <a:lvl9pPr marL="965589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>
        <p:scale>
          <a:sx n="250" d="100"/>
          <a:sy n="250" d="100"/>
        </p:scale>
        <p:origin x="384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538838"/>
            <a:ext cx="1943100" cy="1146269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729312"/>
            <a:ext cx="1714500" cy="794919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5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75294"/>
            <a:ext cx="492919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75294"/>
            <a:ext cx="1450181" cy="27902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4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820833"/>
            <a:ext cx="1971675" cy="1369578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203368"/>
            <a:ext cx="1971675" cy="720229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7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76469"/>
            <a:ext cx="971550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76469"/>
            <a:ext cx="971550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75295"/>
            <a:ext cx="1971675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807114"/>
            <a:ext cx="967085" cy="395554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202668"/>
            <a:ext cx="967085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807114"/>
            <a:ext cx="971848" cy="395554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202668"/>
            <a:ext cx="971848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4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19498"/>
            <a:ext cx="737295" cy="768244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74056"/>
            <a:ext cx="1157288" cy="2339791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87743"/>
            <a:ext cx="737295" cy="1829915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19498"/>
            <a:ext cx="737295" cy="768244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74056"/>
            <a:ext cx="1157288" cy="2339791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87743"/>
            <a:ext cx="737295" cy="1829915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75295"/>
            <a:ext cx="1971675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76469"/>
            <a:ext cx="1971675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3051637"/>
            <a:ext cx="51435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6AC5-7537-B24E-8D5F-9453859E8C5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3051637"/>
            <a:ext cx="77152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3051637"/>
            <a:ext cx="51435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EB79A-D294-3A4E-B5DF-F6950F2D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" y="2152440"/>
            <a:ext cx="2232594" cy="1116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06279-F3D4-4A44-93E4-3FE5A4B8C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8706"/>
          <a:stretch/>
        </p:blipFill>
        <p:spPr>
          <a:xfrm>
            <a:off x="0" y="1040544"/>
            <a:ext cx="2242119" cy="1080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51C208-E589-BE47-934D-94A89C7DA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720"/>
          <a:stretch/>
        </p:blipFill>
        <p:spPr>
          <a:xfrm>
            <a:off x="-45166" y="0"/>
            <a:ext cx="2286000" cy="10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Becker, Aaron T</cp:lastModifiedBy>
  <cp:revision>6</cp:revision>
  <cp:lastPrinted>2018-09-14T02:33:49Z</cp:lastPrinted>
  <dcterms:created xsi:type="dcterms:W3CDTF">2018-09-05T19:06:05Z</dcterms:created>
  <dcterms:modified xsi:type="dcterms:W3CDTF">2018-09-14T02:33:51Z</dcterms:modified>
</cp:coreProperties>
</file>