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972715"/>
            <a:ext cx="10287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121766"/>
            <a:ext cx="10287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16442"/>
            <a:ext cx="2957513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16442"/>
            <a:ext cx="8701088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481773"/>
            <a:ext cx="1183005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977535"/>
            <a:ext cx="1183005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582208"/>
            <a:ext cx="58293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582208"/>
            <a:ext cx="58293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16442"/>
            <a:ext cx="1183005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457008"/>
            <a:ext cx="580251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171065"/>
            <a:ext cx="5802510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457008"/>
            <a:ext cx="58310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171065"/>
            <a:ext cx="5831087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855769"/>
            <a:ext cx="694372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855769"/>
            <a:ext cx="694372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16442"/>
            <a:ext cx="1183005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582208"/>
            <a:ext cx="1183005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675E-222D-6149-BBE8-A38D7F045298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508837"/>
            <a:ext cx="46291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D334-2318-D145-AE1C-377EA12E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" y="-1"/>
            <a:ext cx="5943600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27" y="169927"/>
            <a:ext cx="7439245" cy="56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2017-11-26T15:40:04Z</dcterms:created>
  <dcterms:modified xsi:type="dcterms:W3CDTF">2017-11-26T15:44:04Z</dcterms:modified>
</cp:coreProperties>
</file>