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400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15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122363"/>
            <a:ext cx="5440680" cy="238760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602038"/>
            <a:ext cx="4800600" cy="1655762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8793-6D4C-E343-B515-791BB472C93A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67D3-2BB5-2E4E-851F-35C4AD9437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8793-6D4C-E343-B515-791BB472C93A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67D3-2BB5-2E4E-851F-35C4AD9437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65125"/>
            <a:ext cx="1380173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65125"/>
            <a:ext cx="4060508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8793-6D4C-E343-B515-791BB472C93A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67D3-2BB5-2E4E-851F-35C4AD9437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8793-6D4C-E343-B515-791BB472C93A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67D3-2BB5-2E4E-851F-35C4AD9437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709740"/>
            <a:ext cx="5520690" cy="2852737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589465"/>
            <a:ext cx="5520690" cy="1500187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8793-6D4C-E343-B515-791BB472C93A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67D3-2BB5-2E4E-851F-35C4AD9437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825625"/>
            <a:ext cx="272034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825625"/>
            <a:ext cx="272034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8793-6D4C-E343-B515-791BB472C93A}" type="datetimeFigureOut">
              <a:rPr lang="en-US" smtClean="0"/>
              <a:t>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67D3-2BB5-2E4E-851F-35C4AD9437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65127"/>
            <a:ext cx="552069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681163"/>
            <a:ext cx="2707838" cy="82391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505075"/>
            <a:ext cx="270783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681163"/>
            <a:ext cx="2721174" cy="82391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505075"/>
            <a:ext cx="272117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8793-6D4C-E343-B515-791BB472C93A}" type="datetimeFigureOut">
              <a:rPr lang="en-US" smtClean="0"/>
              <a:t>1/4/18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67D3-2BB5-2E4E-851F-35C4AD9437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8793-6D4C-E343-B515-791BB472C93A}" type="datetimeFigureOut">
              <a:rPr lang="en-US" smtClean="0"/>
              <a:t>1/4/18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67D3-2BB5-2E4E-851F-35C4AD9437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8793-6D4C-E343-B515-791BB472C93A}" type="datetimeFigureOut">
              <a:rPr lang="en-US" smtClean="0"/>
              <a:t>1/4/18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67D3-2BB5-2E4E-851F-35C4AD9437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57200"/>
            <a:ext cx="2064425" cy="16002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987427"/>
            <a:ext cx="3240405" cy="4873625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057400"/>
            <a:ext cx="2064425" cy="3811588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8793-6D4C-E343-B515-791BB472C93A}" type="datetimeFigureOut">
              <a:rPr lang="en-US" smtClean="0"/>
              <a:t>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67D3-2BB5-2E4E-851F-35C4AD9437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57200"/>
            <a:ext cx="2064425" cy="16002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987427"/>
            <a:ext cx="3240405" cy="4873625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057400"/>
            <a:ext cx="2064425" cy="3811588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8793-6D4C-E343-B515-791BB472C93A}" type="datetimeFigureOut">
              <a:rPr lang="en-US" smtClean="0"/>
              <a:t>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67D3-2BB5-2E4E-851F-35C4AD9437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65127"/>
            <a:ext cx="55206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825625"/>
            <a:ext cx="55206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6356352"/>
            <a:ext cx="1440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98793-6D4C-E343-B515-791BB472C93A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6356352"/>
            <a:ext cx="1440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567D3-2BB5-2E4E-851F-35C4AD943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6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an 428"/>
          <p:cNvSpPr/>
          <p:nvPr/>
        </p:nvSpPr>
        <p:spPr>
          <a:xfrm>
            <a:off x="408561" y="282103"/>
            <a:ext cx="5515583" cy="6449438"/>
          </a:xfrm>
          <a:prstGeom prst="can">
            <a:avLst>
              <a:gd name="adj" fmla="val 29929"/>
            </a:avLst>
          </a:prstGeom>
          <a:solidFill>
            <a:srgbClr val="C00000">
              <a:alpha val="2800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Oval 429"/>
          <p:cNvSpPr/>
          <p:nvPr/>
        </p:nvSpPr>
        <p:spPr>
          <a:xfrm>
            <a:off x="410619" y="1989697"/>
            <a:ext cx="5515583" cy="1692876"/>
          </a:xfrm>
          <a:prstGeom prst="ellipse">
            <a:avLst/>
          </a:prstGeom>
          <a:solidFill>
            <a:srgbClr val="0070C0">
              <a:alpha val="4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Oval 430"/>
          <p:cNvSpPr/>
          <p:nvPr/>
        </p:nvSpPr>
        <p:spPr>
          <a:xfrm>
            <a:off x="421947" y="3719644"/>
            <a:ext cx="5515583" cy="1692876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Oval 431"/>
          <p:cNvSpPr/>
          <p:nvPr/>
        </p:nvSpPr>
        <p:spPr>
          <a:xfrm>
            <a:off x="4845160" y="4491941"/>
            <a:ext cx="148281" cy="14828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Oval 432"/>
          <p:cNvSpPr/>
          <p:nvPr/>
        </p:nvSpPr>
        <p:spPr>
          <a:xfrm>
            <a:off x="1723023" y="2326482"/>
            <a:ext cx="148281" cy="14828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4" name="Straight Arrow Connector 433"/>
          <p:cNvCxnSpPr>
            <a:endCxn id="435" idx="6"/>
          </p:cNvCxnSpPr>
          <p:nvPr/>
        </p:nvCxnSpPr>
        <p:spPr>
          <a:xfrm>
            <a:off x="4993441" y="4566082"/>
            <a:ext cx="944089" cy="0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Arrow Connector 434"/>
          <p:cNvCxnSpPr/>
          <p:nvPr/>
        </p:nvCxnSpPr>
        <p:spPr>
          <a:xfrm>
            <a:off x="1871304" y="2398560"/>
            <a:ext cx="944089" cy="0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Arrow Connector 436"/>
          <p:cNvCxnSpPr/>
          <p:nvPr/>
        </p:nvCxnSpPr>
        <p:spPr>
          <a:xfrm flipH="1" flipV="1">
            <a:off x="4701458" y="4298185"/>
            <a:ext cx="177113" cy="213212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>
            <a:off x="3208422" y="0"/>
            <a:ext cx="0" cy="5980936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TextBox 438"/>
          <p:cNvSpPr txBox="1"/>
          <p:nvPr/>
        </p:nvSpPr>
        <p:spPr>
          <a:xfrm>
            <a:off x="3298727" y="-83083"/>
            <a:ext cx="26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latin typeface="Times" charset="0"/>
                <a:ea typeface="Times" charset="0"/>
                <a:cs typeface="Times" charset="0"/>
              </a:rPr>
              <a:t>z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40" name="Straight Connector 439"/>
          <p:cNvCxnSpPr/>
          <p:nvPr/>
        </p:nvCxnSpPr>
        <p:spPr>
          <a:xfrm flipH="1">
            <a:off x="3208423" y="5956222"/>
            <a:ext cx="3192377" cy="0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 flipH="1">
            <a:off x="2661209" y="5968579"/>
            <a:ext cx="547215" cy="889421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TextBox 441"/>
          <p:cNvSpPr txBox="1"/>
          <p:nvPr/>
        </p:nvSpPr>
        <p:spPr>
          <a:xfrm>
            <a:off x="2515916" y="6240773"/>
            <a:ext cx="26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x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43" name="TextBox 442"/>
          <p:cNvSpPr txBox="1"/>
          <p:nvPr/>
        </p:nvSpPr>
        <p:spPr>
          <a:xfrm>
            <a:off x="4516473" y="5513933"/>
            <a:ext cx="26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y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44" name="Straight Arrow Connector 443"/>
          <p:cNvCxnSpPr/>
          <p:nvPr/>
        </p:nvCxnSpPr>
        <p:spPr>
          <a:xfrm flipH="1" flipV="1">
            <a:off x="1571685" y="2128649"/>
            <a:ext cx="177113" cy="213212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Oval 447"/>
          <p:cNvSpPr/>
          <p:nvPr/>
        </p:nvSpPr>
        <p:spPr>
          <a:xfrm flipV="1">
            <a:off x="3151763" y="1029545"/>
            <a:ext cx="102379" cy="928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Oval 450"/>
          <p:cNvSpPr/>
          <p:nvPr/>
        </p:nvSpPr>
        <p:spPr>
          <a:xfrm flipV="1">
            <a:off x="3148515" y="2777286"/>
            <a:ext cx="102379" cy="9281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Oval 457"/>
          <p:cNvSpPr/>
          <p:nvPr/>
        </p:nvSpPr>
        <p:spPr>
          <a:xfrm flipV="1">
            <a:off x="3158247" y="4508814"/>
            <a:ext cx="102379" cy="928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7282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9</cp:revision>
  <cp:lastPrinted>2018-01-04T11:43:41Z</cp:lastPrinted>
  <dcterms:created xsi:type="dcterms:W3CDTF">2018-01-04T09:49:10Z</dcterms:created>
  <dcterms:modified xsi:type="dcterms:W3CDTF">2018-01-09T11:11:30Z</dcterms:modified>
</cp:coreProperties>
</file>