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>
        <p:scale>
          <a:sx n="189" d="100"/>
          <a:sy n="189" d="100"/>
        </p:scale>
        <p:origin x="9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7"/>
            <a:ext cx="1183005" cy="387455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7"/>
            <a:ext cx="3480435" cy="38745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8"/>
            <a:ext cx="4732020" cy="8837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5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5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8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1CF3D-C589-634F-8074-9A077527675E}" type="datetimeFigureOut">
              <a:rPr lang="en-US" smtClean="0"/>
              <a:t>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FCD-8672-5C49-A2D4-B6F8D3FDE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/>
          <p:cNvCxnSpPr/>
          <p:nvPr/>
        </p:nvCxnSpPr>
        <p:spPr>
          <a:xfrm>
            <a:off x="2195295" y="3950284"/>
            <a:ext cx="1391055" cy="972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950154" y="3035885"/>
            <a:ext cx="580418" cy="531779"/>
          </a:xfrm>
          <a:prstGeom prst="line">
            <a:avLst/>
          </a:prstGeom>
          <a:ln w="38100" cap="flat">
            <a:solidFill>
              <a:srgbClr val="C00000"/>
            </a:solidFill>
            <a:prstDash val="dash"/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486786" y="1625613"/>
            <a:ext cx="35352" cy="718712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04240" y="963892"/>
            <a:ext cx="872246" cy="301560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328241" y="805012"/>
            <a:ext cx="1452662" cy="3238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3991670" y="3016429"/>
            <a:ext cx="1053829" cy="800910"/>
          </a:xfrm>
          <a:prstGeom prst="line">
            <a:avLst/>
          </a:prstGeom>
          <a:ln w="38100">
            <a:solidFill>
              <a:srgbClr val="C000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5035771" y="2483029"/>
            <a:ext cx="128081" cy="552856"/>
          </a:xfrm>
          <a:prstGeom prst="line">
            <a:avLst/>
          </a:prstGeom>
          <a:ln w="38100">
            <a:solidFill>
              <a:srgbClr val="C00000"/>
            </a:solidFill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04778" y="2892278"/>
            <a:ext cx="280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1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26705" y="2332461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" charset="0"/>
                <a:ea typeface="Times" charset="0"/>
                <a:cs typeface="Times" charset="0"/>
              </a:rPr>
              <a:t>2</a:t>
            </a:r>
            <a:endParaRPr lang="en-US" sz="18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>
            <a:off x="4346728" y="1006126"/>
            <a:ext cx="817124" cy="1100847"/>
          </a:xfrm>
          <a:prstGeom prst="line">
            <a:avLst/>
          </a:prstGeom>
          <a:ln w="38100">
            <a:solidFill>
              <a:srgbClr val="C00000"/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93391" y="1365159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i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6239" y="210072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95295" y="3765618"/>
            <a:ext cx="59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sp>
        <p:nvSpPr>
          <p:cNvPr id="131" name="Oval 130"/>
          <p:cNvSpPr/>
          <p:nvPr/>
        </p:nvSpPr>
        <p:spPr>
          <a:xfrm>
            <a:off x="3374773" y="1672151"/>
            <a:ext cx="71335" cy="69064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432438" y="2309793"/>
            <a:ext cx="71335" cy="6906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522137" y="1625613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58665" y="987185"/>
            <a:ext cx="920748" cy="69429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H="1" flipV="1">
            <a:off x="481564" y="2339268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2318994" y="147914"/>
            <a:ext cx="173291" cy="4383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2423899" y="1704154"/>
            <a:ext cx="950874" cy="505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473155" y="805013"/>
            <a:ext cx="912065" cy="877252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2343505" y="1731101"/>
            <a:ext cx="1041715" cy="2228910"/>
          </a:xfrm>
          <a:prstGeom prst="straightConnector1">
            <a:avLst/>
          </a:prstGeom>
          <a:ln w="25400">
            <a:solidFill>
              <a:srgbClr val="00FF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161040" y="805720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78406" y="1463526"/>
            <a:ext cx="64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437766" y="438725"/>
            <a:ext cx="45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399845" y="3592028"/>
            <a:ext cx="6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sz="1800" i="1" baseline="-25000" dirty="0" smtClean="0">
                <a:latin typeface="Times" charset="0"/>
                <a:ea typeface="Times" charset="0"/>
                <a:cs typeface="Times" charset="0"/>
              </a:rPr>
              <a:t>i+1</a:t>
            </a:r>
            <a:endParaRPr lang="en-US" sz="1800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8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7369</TotalTime>
  <Words>9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8</cp:revision>
  <cp:lastPrinted>2018-01-09T11:32:36Z</cp:lastPrinted>
  <dcterms:created xsi:type="dcterms:W3CDTF">2018-01-09T11:13:11Z</dcterms:created>
  <dcterms:modified xsi:type="dcterms:W3CDTF">2018-01-15T19:27:55Z</dcterms:modified>
</cp:coreProperties>
</file>