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89" d="100"/>
          <a:sy n="189" d="100"/>
        </p:scale>
        <p:origin x="21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2195295" y="3950284"/>
            <a:ext cx="1391055" cy="972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28241" y="805012"/>
            <a:ext cx="1452662" cy="3238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004778" y="2892278"/>
            <a:ext cx="28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3391" y="1365159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6239" y="2100728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95295" y="3765618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sp>
        <p:nvSpPr>
          <p:cNvPr id="131" name="Oval 130"/>
          <p:cNvSpPr/>
          <p:nvPr/>
        </p:nvSpPr>
        <p:spPr>
          <a:xfrm>
            <a:off x="2983237" y="1174575"/>
            <a:ext cx="71335" cy="69064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1"/>
          </p:cNvCxnSpPr>
          <p:nvPr/>
        </p:nvCxnSpPr>
        <p:spPr>
          <a:xfrm flipH="1" flipV="1">
            <a:off x="2473156" y="805013"/>
            <a:ext cx="520528" cy="379676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1" idx="3"/>
          </p:cNvCxnSpPr>
          <p:nvPr/>
        </p:nvCxnSpPr>
        <p:spPr>
          <a:xfrm flipH="1">
            <a:off x="2343506" y="1233525"/>
            <a:ext cx="650178" cy="2726486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150591" y="394080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84941" y="1100504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399845" y="77931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99845" y="3592028"/>
            <a:ext cx="6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2129" y="2202212"/>
            <a:ext cx="71335" cy="69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22137" y="1625613"/>
            <a:ext cx="515660" cy="57659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1564" y="2261162"/>
            <a:ext cx="531012" cy="781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488882" y="591123"/>
            <a:ext cx="515660" cy="57659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48738" y="1210388"/>
            <a:ext cx="531012" cy="781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7370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9</cp:revision>
  <cp:lastPrinted>2018-01-09T11:32:36Z</cp:lastPrinted>
  <dcterms:created xsi:type="dcterms:W3CDTF">2018-01-09T11:13:11Z</dcterms:created>
  <dcterms:modified xsi:type="dcterms:W3CDTF">2018-01-15T19:30:12Z</dcterms:modified>
</cp:coreProperties>
</file>