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486400" cy="4572000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>
        <p:scale>
          <a:sx n="189" d="100"/>
          <a:sy n="189" d="100"/>
        </p:scale>
        <p:origin x="212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48242"/>
            <a:ext cx="466344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01359"/>
            <a:ext cx="41148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43417"/>
            <a:ext cx="1183005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43417"/>
            <a:ext cx="3480435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139826"/>
            <a:ext cx="473202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059643"/>
            <a:ext cx="473202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217083"/>
            <a:ext cx="233172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217083"/>
            <a:ext cx="233172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418"/>
            <a:ext cx="473202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120775"/>
            <a:ext cx="2321004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670050"/>
            <a:ext cx="2321004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120775"/>
            <a:ext cx="2332435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670050"/>
            <a:ext cx="2332435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58285"/>
            <a:ext cx="277749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58285"/>
            <a:ext cx="277749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43418"/>
            <a:ext cx="47320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217083"/>
            <a:ext cx="47320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CF3D-C589-634F-8074-9A077527675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/>
          <p:cNvCxnSpPr/>
          <p:nvPr/>
        </p:nvCxnSpPr>
        <p:spPr>
          <a:xfrm>
            <a:off x="2195295" y="3950284"/>
            <a:ext cx="1391055" cy="9727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950154" y="3035885"/>
            <a:ext cx="580418" cy="531779"/>
          </a:xfrm>
          <a:prstGeom prst="line">
            <a:avLst/>
          </a:prstGeom>
          <a:ln w="38100" cap="flat">
            <a:solidFill>
              <a:srgbClr val="C00000"/>
            </a:solidFill>
            <a:prstDash val="dash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86786" y="1625613"/>
            <a:ext cx="35352" cy="718712"/>
          </a:xfrm>
          <a:prstGeom prst="line">
            <a:avLst/>
          </a:prstGeom>
          <a:ln w="38100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04240" y="963892"/>
            <a:ext cx="872246" cy="301560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328241" y="805012"/>
            <a:ext cx="1452662" cy="3238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3991670" y="3016429"/>
            <a:ext cx="1053829" cy="800910"/>
          </a:xfrm>
          <a:prstGeom prst="line">
            <a:avLst/>
          </a:prstGeom>
          <a:ln w="38100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035771" y="2483029"/>
            <a:ext cx="128081" cy="552856"/>
          </a:xfrm>
          <a:prstGeom prst="line">
            <a:avLst/>
          </a:prstGeom>
          <a:ln w="38100">
            <a:solidFill>
              <a:srgbClr val="C00000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004778" y="2892278"/>
            <a:ext cx="28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" charset="0"/>
                <a:ea typeface="Times" charset="0"/>
                <a:cs typeface="Times" charset="0"/>
              </a:rPr>
              <a:t>1</a:t>
            </a:r>
            <a:endParaRPr lang="en-US" sz="1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26705" y="2332461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" charset="0"/>
                <a:ea typeface="Times" charset="0"/>
                <a:cs typeface="Times" charset="0"/>
              </a:rPr>
              <a:t>2</a:t>
            </a:r>
            <a:endParaRPr lang="en-US" sz="18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4346728" y="1006126"/>
            <a:ext cx="817124" cy="1100847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93391" y="1365159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i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6239" y="2100728"/>
            <a:ext cx="59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" charset="0"/>
                <a:ea typeface="Times" charset="0"/>
                <a:cs typeface="Times" charset="0"/>
              </a:rPr>
              <a:t>i+1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95295" y="3765618"/>
            <a:ext cx="59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n</a:t>
            </a:r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2318994" y="147914"/>
            <a:ext cx="173291" cy="4383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2" idx="1"/>
          </p:cNvCxnSpPr>
          <p:nvPr/>
        </p:nvCxnSpPr>
        <p:spPr>
          <a:xfrm flipH="1" flipV="1">
            <a:off x="2313020" y="805013"/>
            <a:ext cx="131441" cy="165574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100451" y="951222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 smtClean="0">
                <a:latin typeface="Times" charset="0"/>
                <a:ea typeface="Times" charset="0"/>
                <a:cs typeface="Times" charset="0"/>
              </a:rPr>
              <a:t>i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78406" y="1463526"/>
            <a:ext cx="64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 smtClean="0">
                <a:latin typeface="Times" charset="0"/>
                <a:ea typeface="Times" charset="0"/>
                <a:cs typeface="Times" charset="0"/>
              </a:rPr>
              <a:t>i+1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437766" y="9638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408628" y="16743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460295" y="805011"/>
            <a:ext cx="3047" cy="165576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58488" y="1734491"/>
            <a:ext cx="1447152" cy="130139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2"/>
          </p:cNvCxnSpPr>
          <p:nvPr/>
        </p:nvCxnSpPr>
        <p:spPr>
          <a:xfrm flipH="1">
            <a:off x="845157" y="986752"/>
            <a:ext cx="1592609" cy="266726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2"/>
          </p:cNvCxnSpPr>
          <p:nvPr/>
        </p:nvCxnSpPr>
        <p:spPr>
          <a:xfrm flipH="1" flipV="1">
            <a:off x="1676861" y="960407"/>
            <a:ext cx="760905" cy="26345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356595" y="1720063"/>
            <a:ext cx="74892" cy="2254376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189324" y="1734491"/>
            <a:ext cx="255137" cy="222552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530572" y="1734491"/>
            <a:ext cx="913889" cy="183317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9985</TotalTime>
  <Words>7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10</cp:revision>
  <cp:lastPrinted>2018-01-09T11:32:36Z</cp:lastPrinted>
  <dcterms:created xsi:type="dcterms:W3CDTF">2018-01-09T11:13:11Z</dcterms:created>
  <dcterms:modified xsi:type="dcterms:W3CDTF">2018-01-17T15:07:33Z</dcterms:modified>
</cp:coreProperties>
</file>