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572000" cy="15819438"/>
  <p:notesSz cx="6858000" cy="9144000"/>
  <p:defaultTextStyle>
    <a:defPPr>
      <a:defRPr lang="en-US"/>
    </a:defPPr>
    <a:lvl1pPr marL="0" algn="l" defTabSz="833905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1pPr>
    <a:lvl2pPr marL="416953" algn="l" defTabSz="833905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2pPr>
    <a:lvl3pPr marL="833905" algn="l" defTabSz="833905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3pPr>
    <a:lvl4pPr marL="1250861" algn="l" defTabSz="833905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4pPr>
    <a:lvl5pPr marL="1667813" algn="l" defTabSz="833905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5pPr>
    <a:lvl6pPr marL="2084766" algn="l" defTabSz="833905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6pPr>
    <a:lvl7pPr marL="2501719" algn="l" defTabSz="833905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7pPr>
    <a:lvl8pPr marL="2918672" algn="l" defTabSz="833905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8pPr>
    <a:lvl9pPr marL="3335627" algn="l" defTabSz="833905" rtl="0" eaLnBrk="1" latinLnBrk="0" hangingPunct="1">
      <a:defRPr sz="164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53" d="100"/>
          <a:sy n="53" d="100"/>
        </p:scale>
        <p:origin x="46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588969"/>
            <a:ext cx="3886200" cy="5507508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8308868"/>
            <a:ext cx="3429000" cy="3819368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53D-AE37-C24D-8075-CB3631EB07AC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D9B0-ED76-7041-A693-60050EBD8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53D-AE37-C24D-8075-CB3631EB07AC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D9B0-ED76-7041-A693-60050EBD8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842239"/>
            <a:ext cx="985838" cy="134062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842239"/>
            <a:ext cx="2900363" cy="134062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53D-AE37-C24D-8075-CB3631EB07AC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D9B0-ED76-7041-A693-60050EBD8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53D-AE37-C24D-8075-CB3631EB07AC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D9B0-ED76-7041-A693-60050EBD8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3943878"/>
            <a:ext cx="3943350" cy="658044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0586578"/>
            <a:ext cx="3943350" cy="3460501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53D-AE37-C24D-8075-CB3631EB07AC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D9B0-ED76-7041-A693-60050EBD8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4211193"/>
            <a:ext cx="1943100" cy="1003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4211193"/>
            <a:ext cx="1943100" cy="1003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53D-AE37-C24D-8075-CB3631EB07AC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D9B0-ED76-7041-A693-60050EBD8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842242"/>
            <a:ext cx="3943350" cy="30576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3877960"/>
            <a:ext cx="1934170" cy="190052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5778489"/>
            <a:ext cx="1934170" cy="8499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3877960"/>
            <a:ext cx="1943696" cy="1900529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5778489"/>
            <a:ext cx="1943696" cy="8499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53D-AE37-C24D-8075-CB3631EB07AC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D9B0-ED76-7041-A693-60050EBD8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53D-AE37-C24D-8075-CB3631EB07AC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D9B0-ED76-7041-A693-60050EBD8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53D-AE37-C24D-8075-CB3631EB07AC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D9B0-ED76-7041-A693-60050EBD8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054629"/>
            <a:ext cx="1474589" cy="3691202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2277710"/>
            <a:ext cx="2314575" cy="1124205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4745831"/>
            <a:ext cx="1474589" cy="879224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53D-AE37-C24D-8075-CB3631EB07AC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D9B0-ED76-7041-A693-60050EBD8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054629"/>
            <a:ext cx="1474589" cy="3691202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2277710"/>
            <a:ext cx="2314575" cy="11242054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4745831"/>
            <a:ext cx="1474589" cy="879224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2F53D-AE37-C24D-8075-CB3631EB07AC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D9B0-ED76-7041-A693-60050EBD83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842242"/>
            <a:ext cx="3943350" cy="3057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4211193"/>
            <a:ext cx="3943350" cy="1003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14662279"/>
            <a:ext cx="1028700" cy="842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2F53D-AE37-C24D-8075-CB3631EB07AC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14662279"/>
            <a:ext cx="1543050" cy="842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14662279"/>
            <a:ext cx="1028700" cy="842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DD9B0-ED76-7041-A693-60050EBD8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914402" y="3632749"/>
            <a:ext cx="1554480" cy="1591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/>
          </p:nvPr>
        </p:nvSpPr>
        <p:spPr>
          <a:xfrm>
            <a:off x="1005842" y="5285866"/>
            <a:ext cx="1371600" cy="1103841"/>
          </a:xfrm>
        </p:spPr>
        <p:txBody>
          <a:bodyPr/>
          <a:lstStyle/>
          <a:p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0"/>
            <a:ext cx="4571998" cy="31638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4110"/>
            <a:ext cx="4571998" cy="316384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293893"/>
            <a:ext cx="4571998" cy="316384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457739"/>
            <a:ext cx="4572000" cy="316384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2621585"/>
            <a:ext cx="4572000" cy="316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</cp:revision>
  <dcterms:created xsi:type="dcterms:W3CDTF">2017-11-28T20:26:06Z</dcterms:created>
  <dcterms:modified xsi:type="dcterms:W3CDTF">2017-11-28T20:31:23Z</dcterms:modified>
</cp:coreProperties>
</file>