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109728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4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95781"/>
            <a:ext cx="3886200" cy="382016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5763261"/>
            <a:ext cx="3429000" cy="2649219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584200"/>
            <a:ext cx="98583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584200"/>
            <a:ext cx="290036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735583"/>
            <a:ext cx="3943350" cy="456437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7343143"/>
            <a:ext cx="3943350" cy="24002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921000"/>
            <a:ext cx="19431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921000"/>
            <a:ext cx="19431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84202"/>
            <a:ext cx="394335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689861"/>
            <a:ext cx="1934170" cy="131825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008120"/>
            <a:ext cx="193417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689861"/>
            <a:ext cx="1943696" cy="131825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008120"/>
            <a:ext cx="194369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31520"/>
            <a:ext cx="1474589" cy="25603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579882"/>
            <a:ext cx="2314575" cy="7797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291840"/>
            <a:ext cx="1474589" cy="609854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31520"/>
            <a:ext cx="1474589" cy="25603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579882"/>
            <a:ext cx="2314575" cy="779780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291840"/>
            <a:ext cx="1474589" cy="609854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584202"/>
            <a:ext cx="39433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921000"/>
            <a:ext cx="39433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0170162"/>
            <a:ext cx="10287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0170162"/>
            <a:ext cx="15430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0170162"/>
            <a:ext cx="10287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37" y="6486690"/>
            <a:ext cx="2363781" cy="20577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" y="6860848"/>
            <a:ext cx="1402575" cy="12249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2" y="4322671"/>
            <a:ext cx="1869493" cy="1970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4695465"/>
            <a:ext cx="1159040" cy="122495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28" y="2158652"/>
            <a:ext cx="1970547" cy="19705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2532810"/>
            <a:ext cx="1201513" cy="12222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9" y="-5367"/>
            <a:ext cx="1701836" cy="1970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5" y="368791"/>
            <a:ext cx="1087534" cy="122222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64373" y="81409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3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373" y="2978109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4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51" y="5144856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5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373" y="730751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6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91680" y="9553291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Times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0" y="9553291"/>
                <a:ext cx="697275" cy="570926"/>
              </a:xfrm>
              <a:prstGeom prst="rect">
                <a:avLst/>
              </a:prstGeom>
              <a:blipFill rotWithShape="0">
                <a:blip r:embed="rId10"/>
                <a:stretch>
                  <a:fillRect l="-3478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37" y="8588031"/>
            <a:ext cx="2363781" cy="23637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9060286"/>
            <a:ext cx="1302043" cy="12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7</cp:revision>
  <cp:lastPrinted>2018-01-10T17:06:22Z</cp:lastPrinted>
  <dcterms:created xsi:type="dcterms:W3CDTF">2018-01-04T02:45:34Z</dcterms:created>
  <dcterms:modified xsi:type="dcterms:W3CDTF">2018-01-10T21:10:20Z</dcterms:modified>
</cp:coreProperties>
</file>