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8229600" cy="5486400"/>
  <p:notesSz cx="6858000" cy="9144000"/>
  <p:defaultTextStyle>
    <a:defPPr>
      <a:defRPr lang="en-US"/>
    </a:defPPr>
    <a:lvl1pPr marL="0" algn="l" defTabSz="790042" rtl="0" eaLnBrk="1" latinLnBrk="0" hangingPunct="1">
      <a:defRPr sz="1555" kern="1200">
        <a:solidFill>
          <a:schemeClr val="tx1"/>
        </a:solidFill>
        <a:latin typeface="+mn-lt"/>
        <a:ea typeface="+mn-ea"/>
        <a:cs typeface="+mn-cs"/>
      </a:defRPr>
    </a:lvl1pPr>
    <a:lvl2pPr marL="395021" algn="l" defTabSz="790042" rtl="0" eaLnBrk="1" latinLnBrk="0" hangingPunct="1">
      <a:defRPr sz="1555" kern="1200">
        <a:solidFill>
          <a:schemeClr val="tx1"/>
        </a:solidFill>
        <a:latin typeface="+mn-lt"/>
        <a:ea typeface="+mn-ea"/>
        <a:cs typeface="+mn-cs"/>
      </a:defRPr>
    </a:lvl2pPr>
    <a:lvl3pPr marL="790042" algn="l" defTabSz="790042" rtl="0" eaLnBrk="1" latinLnBrk="0" hangingPunct="1">
      <a:defRPr sz="1555" kern="1200">
        <a:solidFill>
          <a:schemeClr val="tx1"/>
        </a:solidFill>
        <a:latin typeface="+mn-lt"/>
        <a:ea typeface="+mn-ea"/>
        <a:cs typeface="+mn-cs"/>
      </a:defRPr>
    </a:lvl3pPr>
    <a:lvl4pPr marL="1185062" algn="l" defTabSz="790042" rtl="0" eaLnBrk="1" latinLnBrk="0" hangingPunct="1">
      <a:defRPr sz="1555" kern="1200">
        <a:solidFill>
          <a:schemeClr val="tx1"/>
        </a:solidFill>
        <a:latin typeface="+mn-lt"/>
        <a:ea typeface="+mn-ea"/>
        <a:cs typeface="+mn-cs"/>
      </a:defRPr>
    </a:lvl4pPr>
    <a:lvl5pPr marL="1580083" algn="l" defTabSz="790042" rtl="0" eaLnBrk="1" latinLnBrk="0" hangingPunct="1">
      <a:defRPr sz="1555" kern="1200">
        <a:solidFill>
          <a:schemeClr val="tx1"/>
        </a:solidFill>
        <a:latin typeface="+mn-lt"/>
        <a:ea typeface="+mn-ea"/>
        <a:cs typeface="+mn-cs"/>
      </a:defRPr>
    </a:lvl5pPr>
    <a:lvl6pPr marL="1975104" algn="l" defTabSz="790042" rtl="0" eaLnBrk="1" latinLnBrk="0" hangingPunct="1">
      <a:defRPr sz="1555" kern="1200">
        <a:solidFill>
          <a:schemeClr val="tx1"/>
        </a:solidFill>
        <a:latin typeface="+mn-lt"/>
        <a:ea typeface="+mn-ea"/>
        <a:cs typeface="+mn-cs"/>
      </a:defRPr>
    </a:lvl6pPr>
    <a:lvl7pPr marL="2370125" algn="l" defTabSz="790042" rtl="0" eaLnBrk="1" latinLnBrk="0" hangingPunct="1">
      <a:defRPr sz="1555" kern="1200">
        <a:solidFill>
          <a:schemeClr val="tx1"/>
        </a:solidFill>
        <a:latin typeface="+mn-lt"/>
        <a:ea typeface="+mn-ea"/>
        <a:cs typeface="+mn-cs"/>
      </a:defRPr>
    </a:lvl7pPr>
    <a:lvl8pPr marL="2765146" algn="l" defTabSz="790042" rtl="0" eaLnBrk="1" latinLnBrk="0" hangingPunct="1">
      <a:defRPr sz="1555" kern="1200">
        <a:solidFill>
          <a:schemeClr val="tx1"/>
        </a:solidFill>
        <a:latin typeface="+mn-lt"/>
        <a:ea typeface="+mn-ea"/>
        <a:cs typeface="+mn-cs"/>
      </a:defRPr>
    </a:lvl8pPr>
    <a:lvl9pPr marL="3160166" algn="l" defTabSz="790042" rtl="0" eaLnBrk="1" latinLnBrk="0" hangingPunct="1">
      <a:defRPr sz="1555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55" d="100"/>
          <a:sy n="155" d="100"/>
        </p:scale>
        <p:origin x="13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7220" y="897890"/>
            <a:ext cx="6995160" cy="1910080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2881630"/>
            <a:ext cx="6172200" cy="1324610"/>
          </a:xfrm>
        </p:spPr>
        <p:txBody>
          <a:bodyPr/>
          <a:lstStyle>
            <a:lvl1pPr marL="0" indent="0" algn="ctr">
              <a:buNone/>
              <a:defRPr sz="1920"/>
            </a:lvl1pPr>
            <a:lvl2pPr marL="365760" indent="0" algn="ctr">
              <a:buNone/>
              <a:defRPr sz="1600"/>
            </a:lvl2pPr>
            <a:lvl3pPr marL="731520" indent="0" algn="ctr">
              <a:buNone/>
              <a:defRPr sz="1440"/>
            </a:lvl3pPr>
            <a:lvl4pPr marL="1097280" indent="0" algn="ctr">
              <a:buNone/>
              <a:defRPr sz="1280"/>
            </a:lvl4pPr>
            <a:lvl5pPr marL="1463040" indent="0" algn="ctr">
              <a:buNone/>
              <a:defRPr sz="1280"/>
            </a:lvl5pPr>
            <a:lvl6pPr marL="1828800" indent="0" algn="ctr">
              <a:buNone/>
              <a:defRPr sz="1280"/>
            </a:lvl6pPr>
            <a:lvl7pPr marL="2194560" indent="0" algn="ctr">
              <a:buNone/>
              <a:defRPr sz="1280"/>
            </a:lvl7pPr>
            <a:lvl8pPr marL="2560320" indent="0" algn="ctr">
              <a:buNone/>
              <a:defRPr sz="1280"/>
            </a:lvl8pPr>
            <a:lvl9pPr marL="2926080" indent="0" algn="ctr">
              <a:buNone/>
              <a:defRPr sz="128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B718C-238A-7041-808F-C250553F956E}" type="datetimeFigureOut">
              <a:rPr lang="en-US" smtClean="0"/>
              <a:t>1/17/18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42923-ECF2-F841-A471-1C018AFB5F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B718C-238A-7041-808F-C250553F956E}" type="datetimeFigureOut">
              <a:rPr lang="en-US" smtClean="0"/>
              <a:t>1/17/18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42923-ECF2-F841-A471-1C018AFB5F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889308" y="292100"/>
            <a:ext cx="1774508" cy="464947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5785" y="292100"/>
            <a:ext cx="5220653" cy="464947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B718C-238A-7041-808F-C250553F956E}" type="datetimeFigureOut">
              <a:rPr lang="en-US" smtClean="0"/>
              <a:t>1/17/18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42923-ECF2-F841-A471-1C018AFB5F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B718C-238A-7041-808F-C250553F956E}" type="datetimeFigureOut">
              <a:rPr lang="en-US" smtClean="0"/>
              <a:t>1/17/18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42923-ECF2-F841-A471-1C018AFB5F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499" y="1367791"/>
            <a:ext cx="7098030" cy="228219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499" y="3671571"/>
            <a:ext cx="7098030" cy="1200150"/>
          </a:xfrm>
        </p:spPr>
        <p:txBody>
          <a:bodyPr/>
          <a:lstStyle>
            <a:lvl1pPr marL="0" indent="0">
              <a:buNone/>
              <a:defRPr sz="1920">
                <a:solidFill>
                  <a:schemeClr val="tx1"/>
                </a:solidFill>
              </a:defRPr>
            </a:lvl1pPr>
            <a:lvl2pPr marL="3657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B718C-238A-7041-808F-C250553F956E}" type="datetimeFigureOut">
              <a:rPr lang="en-US" smtClean="0"/>
              <a:t>1/17/18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42923-ECF2-F841-A471-1C018AFB5F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5785" y="1460500"/>
            <a:ext cx="3497580" cy="348107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66235" y="1460500"/>
            <a:ext cx="3497580" cy="348107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B718C-238A-7041-808F-C250553F956E}" type="datetimeFigureOut">
              <a:rPr lang="en-US" smtClean="0"/>
              <a:t>1/17/18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42923-ECF2-F841-A471-1C018AFB5F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292101"/>
            <a:ext cx="7098030" cy="106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6858" y="1344930"/>
            <a:ext cx="3481506" cy="659130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6858" y="2004060"/>
            <a:ext cx="3481506" cy="294767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66235" y="1344930"/>
            <a:ext cx="3498652" cy="659130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66235" y="2004060"/>
            <a:ext cx="3498652" cy="294767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B718C-238A-7041-808F-C250553F956E}" type="datetimeFigureOut">
              <a:rPr lang="en-US" smtClean="0"/>
              <a:t>1/17/18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42923-ECF2-F841-A471-1C018AFB5F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B718C-238A-7041-808F-C250553F956E}" type="datetimeFigureOut">
              <a:rPr lang="en-US" smtClean="0"/>
              <a:t>1/17/18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42923-ECF2-F841-A471-1C018AFB5F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B718C-238A-7041-808F-C250553F956E}" type="datetimeFigureOut">
              <a:rPr lang="en-US" smtClean="0"/>
              <a:t>1/17/18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42923-ECF2-F841-A471-1C018AFB5F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365760"/>
            <a:ext cx="2654260" cy="128016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8652" y="789941"/>
            <a:ext cx="4166235" cy="3898900"/>
          </a:xfrm>
        </p:spPr>
        <p:txBody>
          <a:bodyPr/>
          <a:lstStyle>
            <a:lvl1pPr>
              <a:defRPr sz="2560"/>
            </a:lvl1pPr>
            <a:lvl2pPr>
              <a:defRPr sz="2240"/>
            </a:lvl2pPr>
            <a:lvl3pPr>
              <a:defRPr sz="192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6857" y="1645920"/>
            <a:ext cx="2654260" cy="3049270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B718C-238A-7041-808F-C250553F956E}" type="datetimeFigureOut">
              <a:rPr lang="en-US" smtClean="0"/>
              <a:t>1/17/18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42923-ECF2-F841-A471-1C018AFB5F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365760"/>
            <a:ext cx="2654260" cy="128016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498652" y="789941"/>
            <a:ext cx="4166235" cy="3898900"/>
          </a:xfrm>
        </p:spPr>
        <p:txBody>
          <a:bodyPr anchor="t"/>
          <a:lstStyle>
            <a:lvl1pPr marL="0" indent="0">
              <a:buNone/>
              <a:defRPr sz="2560"/>
            </a:lvl1pPr>
            <a:lvl2pPr marL="365760" indent="0">
              <a:buNone/>
              <a:defRPr sz="2240"/>
            </a:lvl2pPr>
            <a:lvl3pPr marL="731520" indent="0">
              <a:buNone/>
              <a:defRPr sz="1920"/>
            </a:lvl3pPr>
            <a:lvl4pPr marL="1097280" indent="0">
              <a:buNone/>
              <a:defRPr sz="1600"/>
            </a:lvl4pPr>
            <a:lvl5pPr marL="1463040" indent="0">
              <a:buNone/>
              <a:defRPr sz="1600"/>
            </a:lvl5pPr>
            <a:lvl6pPr marL="1828800" indent="0">
              <a:buNone/>
              <a:defRPr sz="1600"/>
            </a:lvl6pPr>
            <a:lvl7pPr marL="2194560" indent="0">
              <a:buNone/>
              <a:defRPr sz="1600"/>
            </a:lvl7pPr>
            <a:lvl8pPr marL="2560320" indent="0">
              <a:buNone/>
              <a:defRPr sz="1600"/>
            </a:lvl8pPr>
            <a:lvl9pPr marL="292608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6857" y="1645920"/>
            <a:ext cx="2654260" cy="3049270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B718C-238A-7041-808F-C250553F956E}" type="datetimeFigureOut">
              <a:rPr lang="en-US" smtClean="0"/>
              <a:t>1/17/18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42923-ECF2-F841-A471-1C018AFB5F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5785" y="292101"/>
            <a:ext cx="7098030" cy="1060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5785" y="1460500"/>
            <a:ext cx="7098030" cy="3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5785" y="5085081"/>
            <a:ext cx="185166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BB718C-238A-7041-808F-C250553F956E}" type="datetimeFigureOut">
              <a:rPr lang="en-US" smtClean="0"/>
              <a:t>1/17/18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26055" y="5085081"/>
            <a:ext cx="277749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12155" y="5085081"/>
            <a:ext cx="185166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442923-ECF2-F841-A471-1C018AFB5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96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31520" rtl="0" eaLnBrk="1" latinLnBrk="0" hangingPunct="1">
        <a:lnSpc>
          <a:spcPct val="90000"/>
        </a:lnSpc>
        <a:spcBef>
          <a:spcPct val="0"/>
        </a:spcBef>
        <a:buNone/>
        <a:defRPr sz="35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73152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5603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29260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Relationship Id="rId3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520776" y="107091"/>
            <a:ext cx="428369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229600" cy="547589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6" y="0"/>
            <a:ext cx="2492708" cy="2479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8928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shiva.shahrokhi@gmail.com</dc:creator>
  <cp:lastModifiedBy>shiva.shahrokhi@gmail.com</cp:lastModifiedBy>
  <cp:revision>1</cp:revision>
  <dcterms:created xsi:type="dcterms:W3CDTF">2018-01-18T04:29:33Z</dcterms:created>
  <dcterms:modified xsi:type="dcterms:W3CDTF">2018-01-18T04:37:45Z</dcterms:modified>
</cp:coreProperties>
</file>