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488" y="496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2510-F2A4-2B41-A5F2-A9A15E718FE3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28750" y="685800"/>
            <a:ext cx="9715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63FFB-B947-4344-A5B9-B4FDF18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63FFB-B947-4344-A5B9-B4FDF18573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20" Type="http://schemas.openxmlformats.org/officeDocument/2006/relationships/image" Target="../media/image4.emf"/><Relationship Id="rId21" Type="http://schemas.openxmlformats.org/officeDocument/2006/relationships/oleObject" Target="../embeddings/oleObject5.bin"/><Relationship Id="rId22" Type="http://schemas.openxmlformats.org/officeDocument/2006/relationships/image" Target="../media/image5.emf"/><Relationship Id="rId23" Type="http://schemas.openxmlformats.org/officeDocument/2006/relationships/oleObject" Target="../embeddings/oleObject6.bin"/><Relationship Id="rId24" Type="http://schemas.openxmlformats.org/officeDocument/2006/relationships/oleObject" Target="../embeddings/oleObject7.bin"/><Relationship Id="rId25" Type="http://schemas.openxmlformats.org/officeDocument/2006/relationships/oleObject" Target="../embeddings/oleObject8.bin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oleObject" Target="../embeddings/oleObject1.bin"/><Relationship Id="rId14" Type="http://schemas.openxmlformats.org/officeDocument/2006/relationships/image" Target="../media/image1.emf"/><Relationship Id="rId15" Type="http://schemas.openxmlformats.org/officeDocument/2006/relationships/oleObject" Target="../embeddings/oleObject2.bin"/><Relationship Id="rId16" Type="http://schemas.openxmlformats.org/officeDocument/2006/relationships/image" Target="../media/image2.emf"/><Relationship Id="rId17" Type="http://schemas.openxmlformats.org/officeDocument/2006/relationships/oleObject" Target="../embeddings/oleObject3.bin"/><Relationship Id="rId18" Type="http://schemas.openxmlformats.org/officeDocument/2006/relationships/image" Target="../media/image3.emf"/><Relationship Id="rId19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32" y="13409"/>
            <a:ext cx="4572000" cy="279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805" y="49038"/>
            <a:ext cx="4572000" cy="261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537" y="2752763"/>
            <a:ext cx="4572000" cy="2781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537" y="2815167"/>
            <a:ext cx="4493964" cy="2654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26749" y="527617"/>
            <a:ext cx="4350561" cy="435056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4741" y="-3918760"/>
            <a:ext cx="4347757" cy="2693194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2081507" y="2336475"/>
            <a:ext cx="901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4728370" flipH="1">
            <a:off x="1456326" y="2140779"/>
            <a:ext cx="1149449" cy="1176757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5674191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2081507" y="2705807"/>
            <a:ext cx="123376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1710520" y="2910788"/>
            <a:ext cx="742976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=3/4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862920" y="3247854"/>
            <a:ext cx="513608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1/2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976831" y="3617186"/>
            <a:ext cx="476665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1/4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330346" y="3769586"/>
            <a:ext cx="476665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1/8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807011" y="3954252"/>
            <a:ext cx="670170" cy="369332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1/16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3856486" y="189904"/>
            <a:ext cx="2697859" cy="2919107"/>
            <a:chOff x="3723884" y="2797338"/>
            <a:chExt cx="2697859" cy="2919107"/>
          </a:xfrm>
        </p:grpSpPr>
        <p:pic>
          <p:nvPicPr>
            <p:cNvPr id="136" name="Picture 135" descr="SquareSmash.png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3884" y="2797338"/>
              <a:ext cx="2697859" cy="2689062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H="1" flipV="1">
              <a:off x="4744153" y="4165659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2773836">
              <a:off x="4696014" y="4553253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266146" y="3233041"/>
            <a:ext cx="2219098" cy="2532556"/>
            <a:chOff x="4024624" y="107175"/>
            <a:chExt cx="2219098" cy="2532556"/>
          </a:xfrm>
        </p:grpSpPr>
        <p:pic>
          <p:nvPicPr>
            <p:cNvPr id="135" name="Picture 134" descr="SmallSquare.png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4624" y="107175"/>
              <a:ext cx="2219098" cy="2113278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rot="576752" flipH="1" flipV="1">
              <a:off x="4814525" y="1088945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3350588">
              <a:off x="4766386" y="1476539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pic>
        <p:nvPicPr>
          <p:cNvPr id="131" name="Picture 130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275030">
            <a:off x="3521972" y="138647"/>
            <a:ext cx="506466" cy="6214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8808167">
            <a:off x="4061551" y="2822671"/>
            <a:ext cx="506466" cy="621431"/>
          </a:xfrm>
          <a:prstGeom prst="rect">
            <a:avLst/>
          </a:prstGeom>
        </p:spPr>
      </p:pic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0794"/>
              </p:ext>
            </p:extLst>
          </p:nvPr>
        </p:nvGraphicFramePr>
        <p:xfrm>
          <a:off x="6886304" y="2873051"/>
          <a:ext cx="488060" cy="57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13" imgW="203200" imgH="241300" progId="Equation.3">
                  <p:embed/>
                </p:oleObj>
              </mc:Choice>
              <mc:Fallback>
                <p:oleObj name="Equation" r:id="rId13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86304" y="2873051"/>
                        <a:ext cx="488060" cy="579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614512"/>
              </p:ext>
            </p:extLst>
          </p:nvPr>
        </p:nvGraphicFramePr>
        <p:xfrm>
          <a:off x="11417826" y="3097029"/>
          <a:ext cx="549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15" imgW="228600" imgH="228600" progId="Equation.3">
                  <p:embed/>
                </p:oleObj>
              </mc:Choice>
              <mc:Fallback>
                <p:oleObj name="Equation" r:id="rId15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17826" y="3097029"/>
                        <a:ext cx="54927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31459"/>
              </p:ext>
            </p:extLst>
          </p:nvPr>
        </p:nvGraphicFramePr>
        <p:xfrm>
          <a:off x="11443230" y="-25933"/>
          <a:ext cx="581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17" imgW="241300" imgH="228600" progId="Equation.3">
                  <p:embed/>
                </p:oleObj>
              </mc:Choice>
              <mc:Fallback>
                <p:oleObj name="Equation" r:id="rId17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443230" y="-25933"/>
                        <a:ext cx="5810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04058"/>
              </p:ext>
            </p:extLst>
          </p:nvPr>
        </p:nvGraphicFramePr>
        <p:xfrm>
          <a:off x="7206089" y="49038"/>
          <a:ext cx="336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9" imgW="139700" imgH="165100" progId="Equation.3">
                  <p:embed/>
                </p:oleObj>
              </mc:Choice>
              <mc:Fallback>
                <p:oleObj name="Equation" r:id="rId19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06089" y="49038"/>
                        <a:ext cx="336550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42228"/>
              </p:ext>
            </p:extLst>
          </p:nvPr>
        </p:nvGraphicFramePr>
        <p:xfrm>
          <a:off x="10626201" y="2153912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21" imgW="152400" imgH="152400" progId="Equation.3">
                  <p:embed/>
                </p:oleObj>
              </mc:Choice>
              <mc:Fallback>
                <p:oleObj name="Equation" r:id="rId21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626201" y="2153912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08124"/>
              </p:ext>
            </p:extLst>
          </p:nvPr>
        </p:nvGraphicFramePr>
        <p:xfrm>
          <a:off x="10594451" y="4878178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23" imgW="152400" imgH="152400" progId="Equation.3">
                  <p:embed/>
                </p:oleObj>
              </mc:Choice>
              <mc:Fallback>
                <p:oleObj name="Equation" r:id="rId23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594451" y="4878178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88980"/>
              </p:ext>
            </p:extLst>
          </p:nvPr>
        </p:nvGraphicFramePr>
        <p:xfrm>
          <a:off x="15062200" y="2151208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24" imgW="152400" imgH="152400" progId="Equation.3">
                  <p:embed/>
                </p:oleObj>
              </mc:Choice>
              <mc:Fallback>
                <p:oleObj name="Equation" r:id="rId24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62200" y="2151208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85718"/>
              </p:ext>
            </p:extLst>
          </p:nvPr>
        </p:nvGraphicFramePr>
        <p:xfrm>
          <a:off x="14992350" y="4862259"/>
          <a:ext cx="3683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25" imgW="152400" imgH="152400" progId="Equation.3">
                  <p:embed/>
                </p:oleObj>
              </mc:Choice>
              <mc:Fallback>
                <p:oleObj name="Equation" r:id="rId25" imgW="1524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992350" y="4862259"/>
                        <a:ext cx="368300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23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19</cp:revision>
  <dcterms:created xsi:type="dcterms:W3CDTF">2016-01-25T19:45:09Z</dcterms:created>
  <dcterms:modified xsi:type="dcterms:W3CDTF">2016-09-10T17:54:53Z</dcterms:modified>
</cp:coreProperties>
</file>