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286000"/>
  <p:notesSz cx="6858000" cy="9144000"/>
  <p:defaultTextStyle>
    <a:defPPr>
      <a:defRPr lang="en-US"/>
    </a:defPPr>
    <a:lvl1pPr marL="0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88" y="-960"/>
      </p:cViewPr>
      <p:guideLst>
        <p:guide orient="horz" pos="7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4121"/>
            <a:ext cx="6858000" cy="795867"/>
          </a:xfrm>
        </p:spPr>
        <p:txBody>
          <a:bodyPr anchor="b"/>
          <a:lstStyle>
            <a:lvl1pPr algn="ctr"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"/>
            <a:ext cx="6858000" cy="551921"/>
          </a:xfrm>
        </p:spPr>
        <p:txBody>
          <a:bodyPr/>
          <a:lstStyle>
            <a:lvl1pPr marL="0" indent="0" algn="ctr">
              <a:buNone/>
              <a:defRPr sz="1400"/>
            </a:lvl1pPr>
            <a:lvl2pPr marL="263347" indent="0" algn="ctr">
              <a:buNone/>
              <a:defRPr sz="1200"/>
            </a:lvl2pPr>
            <a:lvl3pPr marL="526694" indent="0" algn="ctr">
              <a:buNone/>
              <a:defRPr sz="1000"/>
            </a:lvl3pPr>
            <a:lvl4pPr marL="790042" indent="0" algn="ctr">
              <a:buNone/>
              <a:defRPr sz="900"/>
            </a:lvl4pPr>
            <a:lvl5pPr marL="1053389" indent="0" algn="ctr">
              <a:buNone/>
              <a:defRPr sz="900"/>
            </a:lvl5pPr>
            <a:lvl6pPr marL="1316736" indent="0" algn="ctr">
              <a:buNone/>
              <a:defRPr sz="900"/>
            </a:lvl6pPr>
            <a:lvl7pPr marL="1580083" indent="0" algn="ctr">
              <a:buNone/>
              <a:defRPr sz="900"/>
            </a:lvl7pPr>
            <a:lvl8pPr marL="1843430" indent="0" algn="ctr">
              <a:buNone/>
              <a:defRPr sz="900"/>
            </a:lvl8pPr>
            <a:lvl9pPr marL="2106778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709"/>
            <a:ext cx="197167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709"/>
            <a:ext cx="5800725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2"/>
            <a:ext cx="7886700" cy="950913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"/>
            <a:ext cx="7886700" cy="500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633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266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900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533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167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800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434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10677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1"/>
            <a:ext cx="388620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1"/>
            <a:ext cx="388620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9"/>
            <a:ext cx="7886700" cy="441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560387"/>
            <a:ext cx="3868340" cy="27463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347" indent="0">
              <a:buNone/>
              <a:defRPr sz="1200" b="1"/>
            </a:lvl2pPr>
            <a:lvl3pPr marL="526694" indent="0">
              <a:buNone/>
              <a:defRPr sz="1000" b="1"/>
            </a:lvl3pPr>
            <a:lvl4pPr marL="790042" indent="0">
              <a:buNone/>
              <a:defRPr sz="900" b="1"/>
            </a:lvl4pPr>
            <a:lvl5pPr marL="1053389" indent="0">
              <a:buNone/>
              <a:defRPr sz="900" b="1"/>
            </a:lvl5pPr>
            <a:lvl6pPr marL="1316736" indent="0">
              <a:buNone/>
              <a:defRPr sz="900" b="1"/>
            </a:lvl6pPr>
            <a:lvl7pPr marL="1580083" indent="0">
              <a:buNone/>
              <a:defRPr sz="900" b="1"/>
            </a:lvl7pPr>
            <a:lvl8pPr marL="1843430" indent="0">
              <a:buNone/>
              <a:defRPr sz="900" b="1"/>
            </a:lvl8pPr>
            <a:lvl9pPr marL="210677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835025"/>
            <a:ext cx="3868340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60387"/>
            <a:ext cx="3887391" cy="27463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347" indent="0">
              <a:buNone/>
              <a:defRPr sz="1200" b="1"/>
            </a:lvl2pPr>
            <a:lvl3pPr marL="526694" indent="0">
              <a:buNone/>
              <a:defRPr sz="1000" b="1"/>
            </a:lvl3pPr>
            <a:lvl4pPr marL="790042" indent="0">
              <a:buNone/>
              <a:defRPr sz="900" b="1"/>
            </a:lvl4pPr>
            <a:lvl5pPr marL="1053389" indent="0">
              <a:buNone/>
              <a:defRPr sz="900" b="1"/>
            </a:lvl5pPr>
            <a:lvl6pPr marL="1316736" indent="0">
              <a:buNone/>
              <a:defRPr sz="900" b="1"/>
            </a:lvl6pPr>
            <a:lvl7pPr marL="1580083" indent="0">
              <a:buNone/>
              <a:defRPr sz="900" b="1"/>
            </a:lvl7pPr>
            <a:lvl8pPr marL="1843430" indent="0">
              <a:buNone/>
              <a:defRPr sz="900" b="1"/>
            </a:lvl8pPr>
            <a:lvl9pPr marL="210677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35025"/>
            <a:ext cx="3887391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"/>
            <a:ext cx="4629150" cy="162454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1"/>
            <a:ext cx="2949178" cy="1270529"/>
          </a:xfrm>
        </p:spPr>
        <p:txBody>
          <a:bodyPr/>
          <a:lstStyle>
            <a:lvl1pPr marL="0" indent="0">
              <a:buNone/>
              <a:defRPr sz="900"/>
            </a:lvl1pPr>
            <a:lvl2pPr marL="263347" indent="0">
              <a:buNone/>
              <a:defRPr sz="800"/>
            </a:lvl2pPr>
            <a:lvl3pPr marL="526694" indent="0">
              <a:buNone/>
              <a:defRPr sz="700"/>
            </a:lvl3pPr>
            <a:lvl4pPr marL="790042" indent="0">
              <a:buNone/>
              <a:defRPr sz="600"/>
            </a:lvl4pPr>
            <a:lvl5pPr marL="1053389" indent="0">
              <a:buNone/>
              <a:defRPr sz="600"/>
            </a:lvl5pPr>
            <a:lvl6pPr marL="1316736" indent="0">
              <a:buNone/>
              <a:defRPr sz="600"/>
            </a:lvl6pPr>
            <a:lvl7pPr marL="1580083" indent="0">
              <a:buNone/>
              <a:defRPr sz="600"/>
            </a:lvl7pPr>
            <a:lvl8pPr marL="1843430" indent="0">
              <a:buNone/>
              <a:defRPr sz="600"/>
            </a:lvl8pPr>
            <a:lvl9pPr marL="2106778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329142"/>
            <a:ext cx="4629150" cy="1624542"/>
          </a:xfrm>
        </p:spPr>
        <p:txBody>
          <a:bodyPr/>
          <a:lstStyle>
            <a:lvl1pPr marL="0" indent="0">
              <a:buNone/>
              <a:defRPr sz="1800"/>
            </a:lvl1pPr>
            <a:lvl2pPr marL="263347" indent="0">
              <a:buNone/>
              <a:defRPr sz="1600"/>
            </a:lvl2pPr>
            <a:lvl3pPr marL="526694" indent="0">
              <a:buNone/>
              <a:defRPr sz="1400"/>
            </a:lvl3pPr>
            <a:lvl4pPr marL="790042" indent="0">
              <a:buNone/>
              <a:defRPr sz="1200"/>
            </a:lvl4pPr>
            <a:lvl5pPr marL="1053389" indent="0">
              <a:buNone/>
              <a:defRPr sz="1200"/>
            </a:lvl5pPr>
            <a:lvl6pPr marL="1316736" indent="0">
              <a:buNone/>
              <a:defRPr sz="1200"/>
            </a:lvl6pPr>
            <a:lvl7pPr marL="1580083" indent="0">
              <a:buNone/>
              <a:defRPr sz="1200"/>
            </a:lvl7pPr>
            <a:lvl8pPr marL="1843430" indent="0">
              <a:buNone/>
              <a:defRPr sz="1200"/>
            </a:lvl8pPr>
            <a:lvl9pPr marL="2106778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1"/>
            <a:ext cx="2949178" cy="1270529"/>
          </a:xfrm>
        </p:spPr>
        <p:txBody>
          <a:bodyPr/>
          <a:lstStyle>
            <a:lvl1pPr marL="0" indent="0">
              <a:buNone/>
              <a:defRPr sz="900"/>
            </a:lvl1pPr>
            <a:lvl2pPr marL="263347" indent="0">
              <a:buNone/>
              <a:defRPr sz="800"/>
            </a:lvl2pPr>
            <a:lvl3pPr marL="526694" indent="0">
              <a:buNone/>
              <a:defRPr sz="700"/>
            </a:lvl3pPr>
            <a:lvl4pPr marL="790042" indent="0">
              <a:buNone/>
              <a:defRPr sz="600"/>
            </a:lvl4pPr>
            <a:lvl5pPr marL="1053389" indent="0">
              <a:buNone/>
              <a:defRPr sz="600"/>
            </a:lvl5pPr>
            <a:lvl6pPr marL="1316736" indent="0">
              <a:buNone/>
              <a:defRPr sz="600"/>
            </a:lvl6pPr>
            <a:lvl7pPr marL="1580083" indent="0">
              <a:buNone/>
              <a:defRPr sz="600"/>
            </a:lvl7pPr>
            <a:lvl8pPr marL="1843430" indent="0">
              <a:buNone/>
              <a:defRPr sz="600"/>
            </a:lvl8pPr>
            <a:lvl9pPr marL="2106778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9"/>
            <a:ext cx="7886700" cy="441854"/>
          </a:xfrm>
          <a:prstGeom prst="rect">
            <a:avLst/>
          </a:prstGeom>
        </p:spPr>
        <p:txBody>
          <a:bodyPr vert="horz" lIns="52669" tIns="26335" rIns="52669" bIns="263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1"/>
            <a:ext cx="7886700" cy="1450446"/>
          </a:xfrm>
          <a:prstGeom prst="rect">
            <a:avLst/>
          </a:prstGeom>
        </p:spPr>
        <p:txBody>
          <a:bodyPr vert="horz" lIns="52669" tIns="26335" rIns="52669" bIns="263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4"/>
            <a:ext cx="2057400" cy="121708"/>
          </a:xfrm>
          <a:prstGeom prst="rect">
            <a:avLst/>
          </a:prstGeom>
        </p:spPr>
        <p:txBody>
          <a:bodyPr vert="horz" lIns="52669" tIns="26335" rIns="52669" bIns="2633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A69E-1448-4442-A88D-398C9F02771B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4"/>
            <a:ext cx="3086100" cy="121708"/>
          </a:xfrm>
          <a:prstGeom prst="rect">
            <a:avLst/>
          </a:prstGeom>
        </p:spPr>
        <p:txBody>
          <a:bodyPr vert="horz" lIns="52669" tIns="26335" rIns="52669" bIns="2633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4"/>
            <a:ext cx="2057400" cy="121708"/>
          </a:xfrm>
          <a:prstGeom prst="rect">
            <a:avLst/>
          </a:prstGeom>
        </p:spPr>
        <p:txBody>
          <a:bodyPr vert="horz" lIns="52669" tIns="26335" rIns="52669" bIns="2633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7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26694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74" indent="-131674" algn="l" defTabSz="526694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021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5062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10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7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" indent="-131674" algn="l" defTabSz="526694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2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9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8" algn="l" defTabSz="52669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" y="11901"/>
            <a:ext cx="2265211" cy="2262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850" y="21302"/>
            <a:ext cx="2250779" cy="2253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196" y="21302"/>
            <a:ext cx="2253285" cy="22532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048" y="27263"/>
            <a:ext cx="2259907" cy="22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Shiva</cp:lastModifiedBy>
  <cp:revision>2</cp:revision>
  <dcterms:created xsi:type="dcterms:W3CDTF">2016-08-04T22:45:36Z</dcterms:created>
  <dcterms:modified xsi:type="dcterms:W3CDTF">2016-08-04T22:56:08Z</dcterms:modified>
</cp:coreProperties>
</file>