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4572000"/>
  <p:notesSz cx="6858000" cy="9144000"/>
  <p:defaultTextStyle>
    <a:defPPr>
      <a:defRPr lang="en-US"/>
    </a:defPPr>
    <a:lvl1pPr marL="0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3502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7004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40506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54008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67510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81012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94514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08016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2392" y="-752"/>
      </p:cViewPr>
      <p:guideLst>
        <p:guide orient="horz" pos="14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0284"/>
            <a:ext cx="77724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3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0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5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94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2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265" y="121713"/>
            <a:ext cx="1439861" cy="26013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675" y="121713"/>
            <a:ext cx="4167189" cy="26013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7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37934"/>
            <a:ext cx="7772400" cy="90805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37813"/>
            <a:ext cx="7772400" cy="1000125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350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70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4050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540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6751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8101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9451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0801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8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676" y="711200"/>
            <a:ext cx="2803526" cy="201189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600" y="711200"/>
            <a:ext cx="2803526" cy="201189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4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092"/>
            <a:ext cx="8229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023409"/>
            <a:ext cx="404018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502" indent="0">
              <a:buNone/>
              <a:defRPr sz="1400" b="1"/>
            </a:lvl2pPr>
            <a:lvl3pPr marL="627004" indent="0">
              <a:buNone/>
              <a:defRPr sz="1200" b="1"/>
            </a:lvl3pPr>
            <a:lvl4pPr marL="940506" indent="0">
              <a:buNone/>
              <a:defRPr sz="1100" b="1"/>
            </a:lvl4pPr>
            <a:lvl5pPr marL="1254008" indent="0">
              <a:buNone/>
              <a:defRPr sz="1100" b="1"/>
            </a:lvl5pPr>
            <a:lvl6pPr marL="1567510" indent="0">
              <a:buNone/>
              <a:defRPr sz="1100" b="1"/>
            </a:lvl6pPr>
            <a:lvl7pPr marL="1881012" indent="0">
              <a:buNone/>
              <a:defRPr sz="1100" b="1"/>
            </a:lvl7pPr>
            <a:lvl8pPr marL="2194514" indent="0">
              <a:buNone/>
              <a:defRPr sz="1100" b="1"/>
            </a:lvl8pPr>
            <a:lvl9pPr marL="250801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449917"/>
            <a:ext cx="4040189" cy="263419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23409"/>
            <a:ext cx="4041776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502" indent="0">
              <a:buNone/>
              <a:defRPr sz="1400" b="1"/>
            </a:lvl2pPr>
            <a:lvl3pPr marL="627004" indent="0">
              <a:buNone/>
              <a:defRPr sz="1200" b="1"/>
            </a:lvl3pPr>
            <a:lvl4pPr marL="940506" indent="0">
              <a:buNone/>
              <a:defRPr sz="1100" b="1"/>
            </a:lvl4pPr>
            <a:lvl5pPr marL="1254008" indent="0">
              <a:buNone/>
              <a:defRPr sz="1100" b="1"/>
            </a:lvl5pPr>
            <a:lvl6pPr marL="1567510" indent="0">
              <a:buNone/>
              <a:defRPr sz="1100" b="1"/>
            </a:lvl6pPr>
            <a:lvl7pPr marL="1881012" indent="0">
              <a:buNone/>
              <a:defRPr sz="1100" b="1"/>
            </a:lvl7pPr>
            <a:lvl8pPr marL="2194514" indent="0">
              <a:buNone/>
              <a:defRPr sz="1100" b="1"/>
            </a:lvl8pPr>
            <a:lvl9pPr marL="250801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9917"/>
            <a:ext cx="4041776" cy="263419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2/17/17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2/17/17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2/17/17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7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2033"/>
            <a:ext cx="3008313" cy="77470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182038"/>
            <a:ext cx="5111750" cy="3902075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956738"/>
            <a:ext cx="3008313" cy="3127375"/>
          </a:xfrm>
        </p:spPr>
        <p:txBody>
          <a:bodyPr/>
          <a:lstStyle>
            <a:lvl1pPr marL="0" indent="0">
              <a:buNone/>
              <a:defRPr sz="1000"/>
            </a:lvl1pPr>
            <a:lvl2pPr marL="313502" indent="0">
              <a:buNone/>
              <a:defRPr sz="800"/>
            </a:lvl2pPr>
            <a:lvl3pPr marL="627004" indent="0">
              <a:buNone/>
              <a:defRPr sz="700"/>
            </a:lvl3pPr>
            <a:lvl4pPr marL="940506" indent="0">
              <a:buNone/>
              <a:defRPr sz="600"/>
            </a:lvl4pPr>
            <a:lvl5pPr marL="1254008" indent="0">
              <a:buNone/>
              <a:defRPr sz="600"/>
            </a:lvl5pPr>
            <a:lvl6pPr marL="1567510" indent="0">
              <a:buNone/>
              <a:defRPr sz="600"/>
            </a:lvl6pPr>
            <a:lvl7pPr marL="1881012" indent="0">
              <a:buNone/>
              <a:defRPr sz="600"/>
            </a:lvl7pPr>
            <a:lvl8pPr marL="2194514" indent="0">
              <a:buNone/>
              <a:defRPr sz="600"/>
            </a:lvl8pPr>
            <a:lvl9pPr marL="250801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5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200404"/>
            <a:ext cx="5486400" cy="37782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08517"/>
            <a:ext cx="5486400" cy="2743200"/>
          </a:xfrm>
        </p:spPr>
        <p:txBody>
          <a:bodyPr/>
          <a:lstStyle>
            <a:lvl1pPr marL="0" indent="0">
              <a:buNone/>
              <a:defRPr sz="2200"/>
            </a:lvl1pPr>
            <a:lvl2pPr marL="313502" indent="0">
              <a:buNone/>
              <a:defRPr sz="1900"/>
            </a:lvl2pPr>
            <a:lvl3pPr marL="627004" indent="0">
              <a:buNone/>
              <a:defRPr sz="1600"/>
            </a:lvl3pPr>
            <a:lvl4pPr marL="940506" indent="0">
              <a:buNone/>
              <a:defRPr sz="1400"/>
            </a:lvl4pPr>
            <a:lvl5pPr marL="1254008" indent="0">
              <a:buNone/>
              <a:defRPr sz="1400"/>
            </a:lvl5pPr>
            <a:lvl6pPr marL="1567510" indent="0">
              <a:buNone/>
              <a:defRPr sz="1400"/>
            </a:lvl6pPr>
            <a:lvl7pPr marL="1881012" indent="0">
              <a:buNone/>
              <a:defRPr sz="1400"/>
            </a:lvl7pPr>
            <a:lvl8pPr marL="2194514" indent="0">
              <a:buNone/>
              <a:defRPr sz="1400"/>
            </a:lvl8pPr>
            <a:lvl9pPr marL="2508016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3578229"/>
            <a:ext cx="5486400" cy="536575"/>
          </a:xfrm>
        </p:spPr>
        <p:txBody>
          <a:bodyPr/>
          <a:lstStyle>
            <a:lvl1pPr marL="0" indent="0">
              <a:buNone/>
              <a:defRPr sz="1000"/>
            </a:lvl1pPr>
            <a:lvl2pPr marL="313502" indent="0">
              <a:buNone/>
              <a:defRPr sz="800"/>
            </a:lvl2pPr>
            <a:lvl3pPr marL="627004" indent="0">
              <a:buNone/>
              <a:defRPr sz="700"/>
            </a:lvl3pPr>
            <a:lvl4pPr marL="940506" indent="0">
              <a:buNone/>
              <a:defRPr sz="600"/>
            </a:lvl4pPr>
            <a:lvl5pPr marL="1254008" indent="0">
              <a:buNone/>
              <a:defRPr sz="600"/>
            </a:lvl5pPr>
            <a:lvl6pPr marL="1567510" indent="0">
              <a:buNone/>
              <a:defRPr sz="600"/>
            </a:lvl6pPr>
            <a:lvl7pPr marL="1881012" indent="0">
              <a:buNone/>
              <a:defRPr sz="600"/>
            </a:lvl7pPr>
            <a:lvl8pPr marL="2194514" indent="0">
              <a:buNone/>
              <a:defRPr sz="600"/>
            </a:lvl8pPr>
            <a:lvl9pPr marL="250801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9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3092"/>
            <a:ext cx="8229600" cy="762000"/>
          </a:xfrm>
          <a:prstGeom prst="rect">
            <a:avLst/>
          </a:prstGeom>
        </p:spPr>
        <p:txBody>
          <a:bodyPr vert="horz" lIns="62700" tIns="31350" rIns="62700" bIns="3135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4"/>
            <a:ext cx="8229600" cy="3017309"/>
          </a:xfrm>
          <a:prstGeom prst="rect">
            <a:avLst/>
          </a:prstGeom>
        </p:spPr>
        <p:txBody>
          <a:bodyPr vert="horz" lIns="62700" tIns="31350" rIns="62700" bIns="313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237571"/>
            <a:ext cx="2133600" cy="243417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019B-6789-7642-8563-2C9E17E98A28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237571"/>
            <a:ext cx="2895600" cy="243417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37571"/>
            <a:ext cx="2133600" cy="243417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0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27" indent="-235127" algn="l" defTabSz="31350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41" indent="-195939" algn="l" defTabSz="313502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55" indent="-156751" algn="l" defTabSz="313502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57" indent="-156751" algn="l" defTabSz="313502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59" indent="-156751" algn="l" defTabSz="313502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24261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763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51265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64767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3502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04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40506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4008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67510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81012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14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08016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/>
          <p:cNvSpPr/>
          <p:nvPr/>
        </p:nvSpPr>
        <p:spPr>
          <a:xfrm>
            <a:off x="1483274" y="2405452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1262" y="3593128"/>
            <a:ext cx="4552413" cy="742297"/>
          </a:xfrm>
          <a:prstGeom prst="rect">
            <a:avLst/>
          </a:prstGeom>
          <a:solidFill>
            <a:srgbClr val="FC028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077070" y="2966291"/>
            <a:ext cx="1979310" cy="65982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077070" y="2966291"/>
            <a:ext cx="197931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077070" y="2966291"/>
            <a:ext cx="0" cy="65982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077070" y="2306471"/>
            <a:ext cx="0" cy="659820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941024" y="2966291"/>
            <a:ext cx="1119548" cy="1650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821405" y="1670382"/>
            <a:ext cx="51956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rgbClr val="FF6600"/>
                </a:solidFill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7879" y="2190832"/>
            <a:ext cx="1298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lang="en-US" sz="4000" i="1" baseline="-250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lang="en-US" sz="4000" i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57457" y="2214471"/>
            <a:ext cx="2017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lang="en-US" sz="4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sin</a:t>
            </a:r>
            <a:r>
              <a:rPr lang="en-US" sz="4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40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θ</a:t>
            </a:r>
            <a:r>
              <a:rPr lang="en-US" sz="4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-74472" y="2939705"/>
            <a:ext cx="194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lang="en-US" sz="40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cos</a:t>
            </a:r>
            <a:r>
              <a:rPr lang="en-US" sz="4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lang="en-US" sz="4000" i="1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lang="en-US" sz="40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125361" y="2952683"/>
            <a:ext cx="649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θ</a:t>
            </a:r>
            <a:endParaRPr lang="en-US" sz="4000" i="1" dirty="0" smtClean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984213" y="2968820"/>
            <a:ext cx="46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endParaRPr lang="en-US" sz="40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225409" y="368449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850362" y="992548"/>
            <a:ext cx="1979310" cy="65982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826559" y="368449"/>
            <a:ext cx="46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endParaRPr lang="en-US" sz="40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81" name="Block Arc 80"/>
          <p:cNvSpPr/>
          <p:nvPr/>
        </p:nvSpPr>
        <p:spPr>
          <a:xfrm rot="9276576">
            <a:off x="1788348" y="2682102"/>
            <a:ext cx="571663" cy="610459"/>
          </a:xfrm>
          <a:prstGeom prst="blockArc">
            <a:avLst>
              <a:gd name="adj1" fmla="val 13574603"/>
              <a:gd name="adj2" fmla="val 17393596"/>
              <a:gd name="adj3" fmla="val 596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6329757" y="2405452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927746" y="3593128"/>
            <a:ext cx="4180304" cy="742297"/>
          </a:xfrm>
          <a:prstGeom prst="rect">
            <a:avLst/>
          </a:prstGeom>
          <a:solidFill>
            <a:srgbClr val="FC028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6923553" y="2966291"/>
            <a:ext cx="197931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517342" y="2079415"/>
            <a:ext cx="2017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F</a:t>
            </a:r>
            <a:r>
              <a:rPr lang="en-US" sz="4000" i="1" baseline="-250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forward</a:t>
            </a:r>
            <a:endParaRPr lang="en-US" sz="4000" dirty="0" smtClean="0">
              <a:solidFill>
                <a:srgbClr val="008000"/>
              </a:solidFill>
              <a:latin typeface="Times New Roman"/>
              <a:cs typeface="Times New Roman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5071892" y="368449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5696845" y="992548"/>
            <a:ext cx="1979310" cy="65982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73042" y="368449"/>
            <a:ext cx="46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endParaRPr lang="en-US" sz="40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7768132" y="2965441"/>
            <a:ext cx="1119548" cy="1111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923553" y="2972155"/>
            <a:ext cx="899647" cy="0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24405" y="935715"/>
            <a:ext cx="649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θ</a:t>
            </a:r>
            <a:endParaRPr lang="en-US" sz="4000" i="1" dirty="0" smtClean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93" name="Block Arc 92"/>
          <p:cNvSpPr/>
          <p:nvPr/>
        </p:nvSpPr>
        <p:spPr>
          <a:xfrm rot="9276576">
            <a:off x="487392" y="665134"/>
            <a:ext cx="571663" cy="610459"/>
          </a:xfrm>
          <a:prstGeom prst="blockArc">
            <a:avLst>
              <a:gd name="adj1" fmla="val 13574603"/>
              <a:gd name="adj2" fmla="val 16545285"/>
              <a:gd name="adj3" fmla="val 433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10937707" y="2405451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535696" y="3593127"/>
            <a:ext cx="4180304" cy="742297"/>
          </a:xfrm>
          <a:prstGeom prst="rect">
            <a:avLst/>
          </a:prstGeom>
          <a:solidFill>
            <a:srgbClr val="FC028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9679842" y="368448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1531503" y="2972155"/>
            <a:ext cx="655354" cy="1064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 flipV="1">
            <a:off x="13043204" y="0"/>
            <a:ext cx="22187" cy="1536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9535230" y="1536591"/>
            <a:ext cx="4180770" cy="712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11531503" y="3341240"/>
            <a:ext cx="552729" cy="2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11531503" y="2589025"/>
            <a:ext cx="935664" cy="160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11531503" y="2190832"/>
            <a:ext cx="1147330" cy="3971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1553825" y="1857480"/>
            <a:ext cx="1368777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11531503" y="1556123"/>
            <a:ext cx="1511566" cy="160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11540015" y="1281366"/>
            <a:ext cx="1511566" cy="160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11540015" y="968166"/>
            <a:ext cx="1511566" cy="160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11540015" y="681173"/>
            <a:ext cx="1511566" cy="160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11553825" y="400511"/>
            <a:ext cx="1511566" cy="160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9791182" y="1666977"/>
            <a:ext cx="2293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"/>
                <a:cs typeface="Times"/>
              </a:rPr>
              <a:t>Boundary Layer</a:t>
            </a:r>
            <a:endParaRPr lang="en-US" sz="3200" dirty="0">
              <a:latin typeface="Times"/>
              <a:cs typeface="Times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791182" y="-127002"/>
            <a:ext cx="22930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"/>
                <a:cs typeface="Times"/>
              </a:rPr>
              <a:t>Free Flow</a:t>
            </a:r>
            <a:endParaRPr lang="en-US" sz="3200" dirty="0">
              <a:latin typeface="Times"/>
              <a:cs typeface="Times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997660" y="3577957"/>
            <a:ext cx="6731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"/>
                <a:cs typeface="Times"/>
              </a:rPr>
              <a:t>a.</a:t>
            </a:r>
            <a:endParaRPr lang="en-US" sz="3200" b="1" dirty="0">
              <a:latin typeface="Times"/>
              <a:cs typeface="Times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804467" y="3577957"/>
            <a:ext cx="6731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"/>
                <a:cs typeface="Times"/>
              </a:rPr>
              <a:t>b</a:t>
            </a:r>
            <a:r>
              <a:rPr lang="en-US" sz="3200" b="1" dirty="0" smtClean="0">
                <a:latin typeface="Times"/>
                <a:cs typeface="Times"/>
              </a:rPr>
              <a:t>.</a:t>
            </a:r>
            <a:endParaRPr lang="en-US" sz="3200" b="1" dirty="0">
              <a:latin typeface="Times"/>
              <a:cs typeface="Times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513658" y="3593126"/>
            <a:ext cx="6731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"/>
                <a:cs typeface="Times"/>
              </a:rPr>
              <a:t>c</a:t>
            </a:r>
            <a:r>
              <a:rPr lang="en-US" sz="3200" b="1" dirty="0" smtClean="0">
                <a:latin typeface="Times"/>
                <a:cs typeface="Times"/>
              </a:rPr>
              <a:t>.</a:t>
            </a:r>
            <a:endParaRPr lang="en-US" sz="3200" b="1" dirty="0">
              <a:latin typeface="Times"/>
              <a:cs typeface="Times"/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13504333" y="1572203"/>
            <a:ext cx="0" cy="200575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3304763" y="2197689"/>
            <a:ext cx="1351486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"/>
                <a:cs typeface="Times"/>
              </a:rPr>
              <a:t>h</a:t>
            </a:r>
            <a:endParaRPr lang="en-US" sz="3200" i="1" dirty="0">
              <a:latin typeface="Times"/>
              <a:cs typeface="Times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11874500" y="1572203"/>
            <a:ext cx="1168569" cy="2005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871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27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Shiva</cp:lastModifiedBy>
  <cp:revision>16</cp:revision>
  <dcterms:created xsi:type="dcterms:W3CDTF">2015-09-16T03:43:06Z</dcterms:created>
  <dcterms:modified xsi:type="dcterms:W3CDTF">2017-02-17T22:14:00Z</dcterms:modified>
</cp:coreProperties>
</file>