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960" y="122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6B451-1FDA-7B46-B0DD-5E4B6F79F8BF}" type="datetimeFigureOut">
              <a:rPr lang="en-US" smtClean="0"/>
              <a:t>2/17/17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9CCDE-D13E-F442-BE0B-C9B4268D8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22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chievable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1977571" y="6658439"/>
            <a:ext cx="4680857" cy="0"/>
          </a:xfrm>
          <a:prstGeom prst="line">
            <a:avLst/>
          </a:prstGeom>
          <a:ln w="76200" cmpd="sng">
            <a:solidFill>
              <a:srgbClr val="008000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1428" y="4082144"/>
            <a:ext cx="6477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81428" y="4082144"/>
            <a:ext cx="6477000" cy="2594427"/>
          </a:xfrm>
          <a:prstGeom prst="rect">
            <a:avLst/>
          </a:prstGeom>
          <a:blipFill rotWithShape="1">
            <a:blip r:embed="rId3">
              <a:alphaModFix amt="28000"/>
            </a:blip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1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2</cp:revision>
  <dcterms:created xsi:type="dcterms:W3CDTF">2017-02-08T23:30:24Z</dcterms:created>
  <dcterms:modified xsi:type="dcterms:W3CDTF">2017-02-17T22:32:43Z</dcterms:modified>
</cp:coreProperties>
</file>