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492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69A7"/>
    <a:srgbClr val="CE851C"/>
    <a:srgbClr val="7DA426"/>
    <a:srgbClr val="E44B29"/>
    <a:srgbClr val="4A69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47"/>
  </p:normalViewPr>
  <p:slideViewPr>
    <p:cSldViewPr snapToGrid="0" snapToObjects="1">
      <p:cViewPr>
        <p:scale>
          <a:sx n="98" d="100"/>
          <a:sy n="98" d="100"/>
        </p:scale>
        <p:origin x="2696" y="1336"/>
      </p:cViewPr>
      <p:guideLst>
        <p:guide orient="horz" pos="204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17001"/>
            <a:ext cx="7772400" cy="13917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79296"/>
            <a:ext cx="6400800" cy="16592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4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2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60017"/>
            <a:ext cx="2057400" cy="55399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017"/>
            <a:ext cx="6019800" cy="55399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72274"/>
            <a:ext cx="7772400" cy="1289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51958"/>
            <a:ext cx="7772400" cy="14203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9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15005"/>
            <a:ext cx="4038600" cy="42849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15005"/>
            <a:ext cx="4038600" cy="42849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8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53383"/>
            <a:ext cx="4040188" cy="605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59083"/>
            <a:ext cx="4040188" cy="37409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453383"/>
            <a:ext cx="4041775" cy="605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059083"/>
            <a:ext cx="4041775" cy="37409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9/12/18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8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9/12/18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5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9/12/18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3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58513"/>
            <a:ext cx="3008313" cy="11001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58514"/>
            <a:ext cx="5111750" cy="55414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358695"/>
            <a:ext cx="3008313" cy="44413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7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45013"/>
            <a:ext cx="5486400" cy="53656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80150"/>
            <a:ext cx="5486400" cy="38957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81577"/>
            <a:ext cx="5486400" cy="7620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0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0016"/>
            <a:ext cx="8229600" cy="10821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5005"/>
            <a:ext cx="8229600" cy="4284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017934"/>
            <a:ext cx="2133600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41788-6DDF-174F-80D5-0EC3A19C3AB8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017934"/>
            <a:ext cx="2895600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017934"/>
            <a:ext cx="2133600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8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2"/>
          <a:srcRect l="11286"/>
          <a:stretch/>
        </p:blipFill>
        <p:spPr>
          <a:xfrm>
            <a:off x="7093856" y="0"/>
            <a:ext cx="2253343" cy="28321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199" y="2744888"/>
            <a:ext cx="2540000" cy="255270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32756" y="2791996"/>
            <a:ext cx="10463160" cy="381200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5"/>
          <a:srcRect l="11429"/>
          <a:stretch/>
        </p:blipFill>
        <p:spPr>
          <a:xfrm>
            <a:off x="40820" y="0"/>
            <a:ext cx="2249714" cy="283210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6"/>
          <a:srcRect l="10526"/>
          <a:stretch/>
        </p:blipFill>
        <p:spPr>
          <a:xfrm>
            <a:off x="2404150" y="0"/>
            <a:ext cx="2272632" cy="28321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7"/>
          <a:srcRect l="11286"/>
          <a:stretch/>
        </p:blipFill>
        <p:spPr>
          <a:xfrm>
            <a:off x="4758648" y="0"/>
            <a:ext cx="2253343" cy="2832100"/>
          </a:xfrm>
          <a:prstGeom prst="rect">
            <a:avLst/>
          </a:prstGeom>
        </p:spPr>
      </p:pic>
      <p:sp>
        <p:nvSpPr>
          <p:cNvPr id="72" name="Oval 71"/>
          <p:cNvSpPr/>
          <p:nvPr/>
        </p:nvSpPr>
        <p:spPr>
          <a:xfrm>
            <a:off x="945954" y="2551569"/>
            <a:ext cx="114935" cy="125813"/>
          </a:xfrm>
          <a:prstGeom prst="ellipse">
            <a:avLst/>
          </a:prstGeom>
          <a:solidFill>
            <a:srgbClr val="E44B29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>
            <a:off x="5716404" y="2551364"/>
            <a:ext cx="114935" cy="139700"/>
          </a:xfrm>
          <a:prstGeom prst="triangle">
            <a:avLst/>
          </a:prstGeom>
          <a:solidFill>
            <a:srgbClr val="CE851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127196" y="2570414"/>
            <a:ext cx="114935" cy="120650"/>
          </a:xfrm>
          <a:prstGeom prst="rect">
            <a:avLst/>
          </a:prstGeom>
          <a:solidFill>
            <a:srgbClr val="4A69A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 rot="18900000">
            <a:off x="3421210" y="2574535"/>
            <a:ext cx="114935" cy="120650"/>
          </a:xfrm>
          <a:prstGeom prst="rect">
            <a:avLst/>
          </a:prstGeom>
          <a:solidFill>
            <a:srgbClr val="7DA42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3141579" y="690033"/>
            <a:ext cx="0" cy="214117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2545125" y="1581486"/>
            <a:ext cx="655275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2545125" y="2096170"/>
            <a:ext cx="1053209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691930" y="1224274"/>
            <a:ext cx="3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w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967172" y="1777634"/>
            <a:ext cx="3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L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683464" y="1676217"/>
            <a:ext cx="3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83" name="Right Triangle 82"/>
          <p:cNvSpPr/>
          <p:nvPr/>
        </p:nvSpPr>
        <p:spPr>
          <a:xfrm flipV="1">
            <a:off x="8047787" y="5004476"/>
            <a:ext cx="172985" cy="172985"/>
          </a:xfrm>
          <a:prstGeom prst="rtTriangle">
            <a:avLst/>
          </a:prstGeom>
          <a:solidFill>
            <a:srgbClr val="7969A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205987" y="4451846"/>
            <a:ext cx="114935" cy="125813"/>
          </a:xfrm>
          <a:prstGeom prst="ellipse">
            <a:avLst/>
          </a:prstGeom>
          <a:solidFill>
            <a:srgbClr val="E44B29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 rot="18900000">
            <a:off x="2023604" y="4444880"/>
            <a:ext cx="114935" cy="120650"/>
          </a:xfrm>
          <a:prstGeom prst="rect">
            <a:avLst/>
          </a:prstGeom>
          <a:solidFill>
            <a:srgbClr val="7DA42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669179" y="4447135"/>
            <a:ext cx="114935" cy="120650"/>
          </a:xfrm>
          <a:prstGeom prst="rect">
            <a:avLst/>
          </a:prstGeom>
          <a:solidFill>
            <a:srgbClr val="4A69A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Isosceles Triangle 86"/>
          <p:cNvSpPr/>
          <p:nvPr/>
        </p:nvSpPr>
        <p:spPr>
          <a:xfrm>
            <a:off x="2852237" y="4203155"/>
            <a:ext cx="114935" cy="139700"/>
          </a:xfrm>
          <a:prstGeom prst="triangle">
            <a:avLst/>
          </a:prstGeom>
          <a:solidFill>
            <a:srgbClr val="CE851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Triangle 87"/>
          <p:cNvSpPr/>
          <p:nvPr/>
        </p:nvSpPr>
        <p:spPr>
          <a:xfrm flipV="1">
            <a:off x="6480173" y="4958153"/>
            <a:ext cx="172985" cy="172985"/>
          </a:xfrm>
          <a:prstGeom prst="rtTriangle">
            <a:avLst/>
          </a:prstGeom>
          <a:solidFill>
            <a:srgbClr val="7969A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56070D-1995-D243-9692-CD3C2DCA62D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480" t="2918" r="16096" b="4015"/>
          <a:stretch/>
        </p:blipFill>
        <p:spPr>
          <a:xfrm>
            <a:off x="1020892" y="225424"/>
            <a:ext cx="115758" cy="17462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F7178CC-9701-9049-A414-07AC1866484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480" t="2918" r="16096" b="4015"/>
          <a:stretch/>
        </p:blipFill>
        <p:spPr>
          <a:xfrm>
            <a:off x="3398560" y="225424"/>
            <a:ext cx="115758" cy="1746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AB310D2-41CE-C34D-AF40-CC4625A4B33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480" t="2918" r="16096" b="4015"/>
          <a:stretch/>
        </p:blipFill>
        <p:spPr>
          <a:xfrm>
            <a:off x="3246839" y="709778"/>
            <a:ext cx="115758" cy="17462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ED41EA4-8451-1144-9459-0EA5B9861EF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480" t="2918" r="16096" b="4015"/>
          <a:stretch/>
        </p:blipFill>
        <p:spPr>
          <a:xfrm>
            <a:off x="5741971" y="225424"/>
            <a:ext cx="115758" cy="17462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2350A73-0388-7246-AEE5-A9F5177C865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480" t="2918" r="16096" b="4015"/>
          <a:stretch/>
        </p:blipFill>
        <p:spPr>
          <a:xfrm>
            <a:off x="8127196" y="225424"/>
            <a:ext cx="115758" cy="17462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F2FD554-E9FF-E14E-BD36-852C2707249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480" t="2918" r="16096" b="4015"/>
          <a:stretch/>
        </p:blipFill>
        <p:spPr>
          <a:xfrm>
            <a:off x="2596230" y="6188075"/>
            <a:ext cx="138763" cy="20933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73C2835-BFE4-6B4B-905A-643AF039C44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480" t="2918" r="16096" b="4015"/>
          <a:stretch/>
        </p:blipFill>
        <p:spPr>
          <a:xfrm>
            <a:off x="4180555" y="6188075"/>
            <a:ext cx="138763" cy="20933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1186AA2-ED6D-2A49-B139-97A717E085C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480" t="2918" r="16096" b="4015"/>
          <a:stretch/>
        </p:blipFill>
        <p:spPr>
          <a:xfrm>
            <a:off x="5764880" y="6188075"/>
            <a:ext cx="138763" cy="20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69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Becker, Aaron T</cp:lastModifiedBy>
  <cp:revision>15</cp:revision>
  <cp:lastPrinted>2018-09-12T17:03:34Z</cp:lastPrinted>
  <dcterms:created xsi:type="dcterms:W3CDTF">2016-12-06T18:41:06Z</dcterms:created>
  <dcterms:modified xsi:type="dcterms:W3CDTF">2018-09-12T17:03:34Z</dcterms:modified>
</cp:coreProperties>
</file>