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608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hievable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40821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1428" y="4082144"/>
            <a:ext cx="6477000" cy="2594427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</cp:revision>
  <dcterms:created xsi:type="dcterms:W3CDTF">2017-02-08T23:30:24Z</dcterms:created>
  <dcterms:modified xsi:type="dcterms:W3CDTF">2017-02-08T23:41:51Z</dcterms:modified>
</cp:coreProperties>
</file>