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492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7969A7"/>
    <a:srgbClr val="CE851C"/>
    <a:srgbClr val="7DA426"/>
    <a:srgbClr val="E44B29"/>
    <a:srgbClr val="4A6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51"/>
  </p:normalViewPr>
  <p:slideViewPr>
    <p:cSldViewPr snapToGrid="0" snapToObjects="1">
      <p:cViewPr>
        <p:scale>
          <a:sx n="149" d="100"/>
          <a:sy n="149" d="100"/>
        </p:scale>
        <p:origin x="1216" y="280"/>
      </p:cViewPr>
      <p:guideLst>
        <p:guide orient="horz" pos="204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17001"/>
            <a:ext cx="7772400" cy="13917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9296"/>
            <a:ext cx="6400800" cy="16592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0017"/>
            <a:ext cx="2057400" cy="55399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017"/>
            <a:ext cx="6019800" cy="55399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72274"/>
            <a:ext cx="7772400" cy="1289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51958"/>
            <a:ext cx="7772400" cy="14203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9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5005"/>
            <a:ext cx="4038600" cy="42849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15005"/>
            <a:ext cx="4038600" cy="42849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8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3383"/>
            <a:ext cx="4040188" cy="605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9083"/>
            <a:ext cx="4040188" cy="37409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453383"/>
            <a:ext cx="4041775" cy="605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59083"/>
            <a:ext cx="4041775" cy="37409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58513"/>
            <a:ext cx="3008313" cy="11001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8514"/>
            <a:ext cx="5111750" cy="55414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58695"/>
            <a:ext cx="3008313" cy="4441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45013"/>
            <a:ext cx="5486400" cy="5365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80150"/>
            <a:ext cx="5486400" cy="38957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81577"/>
            <a:ext cx="5486400" cy="7620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0016"/>
            <a:ext cx="8229600" cy="1082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5005"/>
            <a:ext cx="8229600" cy="428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7934"/>
            <a:ext cx="21336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1788-6DDF-174F-80D5-0EC3A19C3AB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17934"/>
            <a:ext cx="28956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17934"/>
            <a:ext cx="21336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2"/>
          <a:srcRect l="11286"/>
          <a:stretch/>
        </p:blipFill>
        <p:spPr>
          <a:xfrm>
            <a:off x="7093856" y="0"/>
            <a:ext cx="2253343" cy="28321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199" y="2744888"/>
            <a:ext cx="2540000" cy="25527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2756" y="2791996"/>
            <a:ext cx="10463160" cy="381200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/>
          <a:srcRect l="11429"/>
          <a:stretch/>
        </p:blipFill>
        <p:spPr>
          <a:xfrm>
            <a:off x="40820" y="0"/>
            <a:ext cx="2249714" cy="28321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6"/>
          <a:srcRect l="10526"/>
          <a:stretch/>
        </p:blipFill>
        <p:spPr>
          <a:xfrm>
            <a:off x="2404150" y="0"/>
            <a:ext cx="2272632" cy="28321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7"/>
          <a:srcRect l="11286"/>
          <a:stretch/>
        </p:blipFill>
        <p:spPr>
          <a:xfrm>
            <a:off x="4758648" y="0"/>
            <a:ext cx="2253343" cy="2832100"/>
          </a:xfrm>
          <a:prstGeom prst="rect">
            <a:avLst/>
          </a:prstGeom>
        </p:spPr>
      </p:pic>
      <p:sp>
        <p:nvSpPr>
          <p:cNvPr id="72" name="Oval 71"/>
          <p:cNvSpPr/>
          <p:nvPr/>
        </p:nvSpPr>
        <p:spPr>
          <a:xfrm>
            <a:off x="945954" y="2551569"/>
            <a:ext cx="114935" cy="125813"/>
          </a:xfrm>
          <a:prstGeom prst="ellipse">
            <a:avLst/>
          </a:prstGeom>
          <a:solidFill>
            <a:srgbClr val="E44B2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5716404" y="2551364"/>
            <a:ext cx="114935" cy="139700"/>
          </a:xfrm>
          <a:prstGeom prst="triangle">
            <a:avLst/>
          </a:prstGeom>
          <a:solidFill>
            <a:srgbClr val="CE851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127196" y="2570414"/>
            <a:ext cx="114935" cy="120650"/>
          </a:xfrm>
          <a:prstGeom prst="rect">
            <a:avLst/>
          </a:prstGeom>
          <a:solidFill>
            <a:srgbClr val="4A69A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18900000">
            <a:off x="3421210" y="2574535"/>
            <a:ext cx="114935" cy="120650"/>
          </a:xfrm>
          <a:prstGeom prst="rect">
            <a:avLst/>
          </a:prstGeom>
          <a:solidFill>
            <a:srgbClr val="7DA42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141579" y="690033"/>
            <a:ext cx="0" cy="21411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545125" y="1581486"/>
            <a:ext cx="655275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545125" y="2096170"/>
            <a:ext cx="105320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91930" y="122427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w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67172" y="177763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83464" y="1676217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83" name="Right Triangle 82"/>
          <p:cNvSpPr/>
          <p:nvPr/>
        </p:nvSpPr>
        <p:spPr>
          <a:xfrm flipV="1">
            <a:off x="8047787" y="5004476"/>
            <a:ext cx="172985" cy="172985"/>
          </a:xfrm>
          <a:prstGeom prst="rtTriangle">
            <a:avLst/>
          </a:prstGeom>
          <a:solidFill>
            <a:srgbClr val="7969A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205987" y="4451846"/>
            <a:ext cx="114935" cy="125813"/>
          </a:xfrm>
          <a:prstGeom prst="ellipse">
            <a:avLst/>
          </a:prstGeom>
          <a:solidFill>
            <a:srgbClr val="E44B2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18900000">
            <a:off x="2023604" y="4444880"/>
            <a:ext cx="114935" cy="120650"/>
          </a:xfrm>
          <a:prstGeom prst="rect">
            <a:avLst/>
          </a:prstGeom>
          <a:solidFill>
            <a:srgbClr val="7DA42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669179" y="4447135"/>
            <a:ext cx="114935" cy="120650"/>
          </a:xfrm>
          <a:prstGeom prst="rect">
            <a:avLst/>
          </a:prstGeom>
          <a:solidFill>
            <a:srgbClr val="4A69A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/>
          <p:cNvSpPr/>
          <p:nvPr/>
        </p:nvSpPr>
        <p:spPr>
          <a:xfrm>
            <a:off x="2852237" y="4203155"/>
            <a:ext cx="114935" cy="139700"/>
          </a:xfrm>
          <a:prstGeom prst="triangle">
            <a:avLst/>
          </a:prstGeom>
          <a:solidFill>
            <a:srgbClr val="CE851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Triangle 87"/>
          <p:cNvSpPr/>
          <p:nvPr/>
        </p:nvSpPr>
        <p:spPr>
          <a:xfrm flipV="1">
            <a:off x="6480173" y="4958153"/>
            <a:ext cx="172985" cy="172985"/>
          </a:xfrm>
          <a:prstGeom prst="rtTriangle">
            <a:avLst/>
          </a:prstGeom>
          <a:solidFill>
            <a:srgbClr val="7969A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56070D-1995-D243-9692-CD3C2DCA62D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80" t="2918" r="16096" b="4015"/>
          <a:stretch/>
        </p:blipFill>
        <p:spPr>
          <a:xfrm>
            <a:off x="1020892" y="225424"/>
            <a:ext cx="115758" cy="1746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7178CC-9701-9049-A414-07AC186648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80" t="2918" r="16096" b="4015"/>
          <a:stretch/>
        </p:blipFill>
        <p:spPr>
          <a:xfrm>
            <a:off x="3398560" y="225424"/>
            <a:ext cx="115758" cy="1746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B310D2-41CE-C34D-AF40-CC4625A4B33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80" t="2918" r="16096" b="4015"/>
          <a:stretch/>
        </p:blipFill>
        <p:spPr>
          <a:xfrm>
            <a:off x="3246839" y="709778"/>
            <a:ext cx="115758" cy="1746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D41EA4-8451-1144-9459-0EA5B9861E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80" t="2918" r="16096" b="4015"/>
          <a:stretch/>
        </p:blipFill>
        <p:spPr>
          <a:xfrm>
            <a:off x="5741971" y="225424"/>
            <a:ext cx="115758" cy="1746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2350A73-0388-7246-AEE5-A9F5177C865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80" t="2918" r="16096" b="4015"/>
          <a:stretch/>
        </p:blipFill>
        <p:spPr>
          <a:xfrm>
            <a:off x="8127196" y="225424"/>
            <a:ext cx="115758" cy="1746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F2FD554-E9FF-E14E-BD36-852C2707249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80" t="2918" r="16096" b="4015"/>
          <a:stretch/>
        </p:blipFill>
        <p:spPr>
          <a:xfrm>
            <a:off x="2596230" y="6188075"/>
            <a:ext cx="138763" cy="2093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73C2835-BFE4-6B4B-905A-643AF039C4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80" t="2918" r="16096" b="4015"/>
          <a:stretch/>
        </p:blipFill>
        <p:spPr>
          <a:xfrm>
            <a:off x="4180555" y="6188075"/>
            <a:ext cx="138763" cy="2093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1186AA2-ED6D-2A49-B139-97A717E085C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80" t="2918" r="16096" b="4015"/>
          <a:stretch/>
        </p:blipFill>
        <p:spPr>
          <a:xfrm>
            <a:off x="5764880" y="6188075"/>
            <a:ext cx="138763" cy="20933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51AD7-BB53-0844-96DE-E172C6256325}"/>
              </a:ext>
            </a:extLst>
          </p:cNvPr>
          <p:cNvCxnSpPr>
            <a:cxnSpLocks/>
          </p:cNvCxnSpPr>
          <p:nvPr/>
        </p:nvCxnSpPr>
        <p:spPr>
          <a:xfrm flipV="1">
            <a:off x="1761344" y="2323475"/>
            <a:ext cx="0" cy="97437"/>
          </a:xfrm>
          <a:prstGeom prst="line">
            <a:avLst/>
          </a:prstGeom>
          <a:ln w="12700">
            <a:solidFill>
              <a:srgbClr val="008F00"/>
            </a:solidFill>
            <a:headEnd w="sm" len="med"/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544E73-76A6-154A-9BAA-BC0B124ED2F9}"/>
              </a:ext>
            </a:extLst>
          </p:cNvPr>
          <p:cNvSpPr txBox="1"/>
          <p:nvPr/>
        </p:nvSpPr>
        <p:spPr>
          <a:xfrm>
            <a:off x="1906549" y="1627758"/>
            <a:ext cx="61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8F00"/>
                </a:solidFill>
                <a:latin typeface="Times New Roman"/>
                <a:cs typeface="Times New Roman"/>
              </a:rPr>
              <a:t>r</a:t>
            </a:r>
            <a:r>
              <a:rPr lang="en-US" baseline="-25000" dirty="0" err="1">
                <a:solidFill>
                  <a:srgbClr val="008F00"/>
                </a:solidFill>
                <a:latin typeface="Times New Roman"/>
                <a:cs typeface="Times New Roman"/>
              </a:rPr>
              <a:t>top</a:t>
            </a:r>
            <a:endParaRPr lang="en-US" dirty="0">
              <a:solidFill>
                <a:srgbClr val="008F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83D7DF-F1AB-2C4A-BEE2-FE520B8684DB}"/>
              </a:ext>
            </a:extLst>
          </p:cNvPr>
          <p:cNvSpPr txBox="1"/>
          <p:nvPr/>
        </p:nvSpPr>
        <p:spPr>
          <a:xfrm>
            <a:off x="1824075" y="2177078"/>
            <a:ext cx="89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8F00"/>
                </a:solidFill>
                <a:latin typeface="Times New Roman"/>
                <a:cs typeface="Times New Roman"/>
              </a:rPr>
              <a:t>r</a:t>
            </a:r>
            <a:r>
              <a:rPr lang="en-US" baseline="-25000" dirty="0" err="1">
                <a:solidFill>
                  <a:srgbClr val="008F00"/>
                </a:solidFill>
                <a:latin typeface="Times New Roman"/>
                <a:cs typeface="Times New Roman"/>
              </a:rPr>
              <a:t>bottom</a:t>
            </a:r>
            <a:endParaRPr lang="en-US" dirty="0">
              <a:solidFill>
                <a:srgbClr val="008F00"/>
              </a:solidFill>
              <a:latin typeface="Times New Roman"/>
              <a:cs typeface="Times New Roman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CC095A-4F5D-B841-93E6-82CF9F731A73}"/>
              </a:ext>
            </a:extLst>
          </p:cNvPr>
          <p:cNvCxnSpPr>
            <a:cxnSpLocks/>
          </p:cNvCxnSpPr>
          <p:nvPr/>
        </p:nvCxnSpPr>
        <p:spPr>
          <a:xfrm flipV="1">
            <a:off x="1824075" y="1962300"/>
            <a:ext cx="0" cy="458612"/>
          </a:xfrm>
          <a:prstGeom prst="line">
            <a:avLst/>
          </a:prstGeom>
          <a:ln w="12700">
            <a:solidFill>
              <a:srgbClr val="008F00"/>
            </a:solidFill>
            <a:headEnd w="sm" len="med"/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509634-71C5-7346-A455-0862842F33E8}"/>
              </a:ext>
            </a:extLst>
          </p:cNvPr>
          <p:cNvCxnSpPr>
            <a:cxnSpLocks/>
          </p:cNvCxnSpPr>
          <p:nvPr/>
        </p:nvCxnSpPr>
        <p:spPr>
          <a:xfrm>
            <a:off x="151423" y="2201956"/>
            <a:ext cx="1054564" cy="0"/>
          </a:xfrm>
          <a:prstGeom prst="line">
            <a:avLst/>
          </a:prstGeom>
          <a:ln w="12700">
            <a:solidFill>
              <a:srgbClr val="008F00"/>
            </a:solidFill>
            <a:headEnd w="sm" len="med"/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2A7C0D-F17A-0B46-8445-9E4A43B933A6}"/>
              </a:ext>
            </a:extLst>
          </p:cNvPr>
          <p:cNvSpPr txBox="1"/>
          <p:nvPr/>
        </p:nvSpPr>
        <p:spPr>
          <a:xfrm>
            <a:off x="763452" y="1670021"/>
            <a:ext cx="61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8F00"/>
                </a:solidFill>
                <a:latin typeface="Times New Roman"/>
                <a:cs typeface="Times New Roman"/>
              </a:rPr>
              <a:t>r</a:t>
            </a:r>
            <a:r>
              <a:rPr lang="en-US" baseline="-25000" dirty="0" err="1">
                <a:solidFill>
                  <a:srgbClr val="008F00"/>
                </a:solidFill>
                <a:latin typeface="Times New Roman"/>
                <a:cs typeface="Times New Roman"/>
              </a:rPr>
              <a:t>left</a:t>
            </a:r>
            <a:endParaRPr lang="en-US" dirty="0">
              <a:solidFill>
                <a:srgbClr val="008F00"/>
              </a:solidFill>
              <a:latin typeface="Times New Roman"/>
              <a:cs typeface="Times New Roman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9DE58E-8364-0D4C-95F3-0CFC88613B1D}"/>
              </a:ext>
            </a:extLst>
          </p:cNvPr>
          <p:cNvCxnSpPr>
            <a:cxnSpLocks/>
          </p:cNvCxnSpPr>
          <p:nvPr/>
        </p:nvCxnSpPr>
        <p:spPr>
          <a:xfrm>
            <a:off x="7206914" y="1695183"/>
            <a:ext cx="749116" cy="0"/>
          </a:xfrm>
          <a:prstGeom prst="line">
            <a:avLst/>
          </a:prstGeom>
          <a:ln w="12700">
            <a:solidFill>
              <a:srgbClr val="008F00"/>
            </a:solidFill>
            <a:headEnd w="sm" len="med"/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BD0ABBF-301C-ED4B-A1B3-814B30FA09E4}"/>
              </a:ext>
            </a:extLst>
          </p:cNvPr>
          <p:cNvCxnSpPr>
            <a:cxnSpLocks/>
          </p:cNvCxnSpPr>
          <p:nvPr/>
        </p:nvCxnSpPr>
        <p:spPr>
          <a:xfrm flipV="1">
            <a:off x="8053470" y="1812424"/>
            <a:ext cx="0" cy="608488"/>
          </a:xfrm>
          <a:prstGeom prst="line">
            <a:avLst/>
          </a:prstGeom>
          <a:ln w="12700">
            <a:solidFill>
              <a:srgbClr val="008F00"/>
            </a:solidFill>
            <a:headEnd w="sm" len="med"/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CB7C9E-2553-5E46-9F3C-294AFC1498E9}"/>
              </a:ext>
            </a:extLst>
          </p:cNvPr>
          <p:cNvCxnSpPr>
            <a:cxnSpLocks/>
          </p:cNvCxnSpPr>
          <p:nvPr/>
        </p:nvCxnSpPr>
        <p:spPr>
          <a:xfrm flipV="1">
            <a:off x="8629342" y="1319134"/>
            <a:ext cx="0" cy="1101778"/>
          </a:xfrm>
          <a:prstGeom prst="line">
            <a:avLst/>
          </a:prstGeom>
          <a:ln w="12700">
            <a:solidFill>
              <a:srgbClr val="008F00"/>
            </a:solidFill>
            <a:headEnd w="sm" len="med"/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8F682A-8DF7-3A49-9169-C09D79F635DF}"/>
              </a:ext>
            </a:extLst>
          </p:cNvPr>
          <p:cNvSpPr txBox="1"/>
          <p:nvPr/>
        </p:nvSpPr>
        <p:spPr>
          <a:xfrm>
            <a:off x="8242131" y="1438475"/>
            <a:ext cx="61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8F00"/>
                </a:solidFill>
                <a:latin typeface="Times New Roman"/>
                <a:cs typeface="Times New Roman"/>
              </a:rPr>
              <a:t>r</a:t>
            </a:r>
            <a:r>
              <a:rPr lang="en-US" baseline="-25000" dirty="0" err="1">
                <a:solidFill>
                  <a:srgbClr val="008F00"/>
                </a:solidFill>
                <a:latin typeface="Times New Roman"/>
                <a:cs typeface="Times New Roman"/>
              </a:rPr>
              <a:t>top</a:t>
            </a:r>
            <a:endParaRPr lang="en-US" dirty="0">
              <a:solidFill>
                <a:srgbClr val="008F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066B34-D94E-7B46-B440-91B5F0111C8E}"/>
              </a:ext>
            </a:extLst>
          </p:cNvPr>
          <p:cNvSpPr txBox="1"/>
          <p:nvPr/>
        </p:nvSpPr>
        <p:spPr>
          <a:xfrm>
            <a:off x="7429531" y="2006940"/>
            <a:ext cx="89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8F00"/>
                </a:solidFill>
                <a:latin typeface="Times New Roman"/>
                <a:cs typeface="Times New Roman"/>
              </a:rPr>
              <a:t>r</a:t>
            </a:r>
            <a:r>
              <a:rPr lang="en-US" baseline="-25000" dirty="0" err="1">
                <a:solidFill>
                  <a:srgbClr val="008F00"/>
                </a:solidFill>
                <a:latin typeface="Times New Roman"/>
                <a:cs typeface="Times New Roman"/>
              </a:rPr>
              <a:t>bottom</a:t>
            </a:r>
            <a:endParaRPr lang="en-US" dirty="0">
              <a:solidFill>
                <a:srgbClr val="008F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EFF22E-7215-C24B-ADBC-3CD99381D6FD}"/>
              </a:ext>
            </a:extLst>
          </p:cNvPr>
          <p:cNvSpPr txBox="1"/>
          <p:nvPr/>
        </p:nvSpPr>
        <p:spPr>
          <a:xfrm>
            <a:off x="7145250" y="1580301"/>
            <a:ext cx="61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8F00"/>
                </a:solidFill>
                <a:latin typeface="Times New Roman"/>
                <a:cs typeface="Times New Roman"/>
              </a:rPr>
              <a:t>r</a:t>
            </a:r>
            <a:r>
              <a:rPr lang="en-US" baseline="-25000" dirty="0" err="1">
                <a:solidFill>
                  <a:srgbClr val="008F00"/>
                </a:solidFill>
                <a:latin typeface="Times New Roman"/>
                <a:cs typeface="Times New Roman"/>
              </a:rPr>
              <a:t>left</a:t>
            </a:r>
            <a:endParaRPr lang="en-US" dirty="0">
              <a:solidFill>
                <a:srgbClr val="008F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036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Becker, Aaron T</cp:lastModifiedBy>
  <cp:revision>18</cp:revision>
  <cp:lastPrinted>2018-09-12T17:03:34Z</cp:lastPrinted>
  <dcterms:created xsi:type="dcterms:W3CDTF">2016-12-06T18:41:06Z</dcterms:created>
  <dcterms:modified xsi:type="dcterms:W3CDTF">2018-09-13T14:41:55Z</dcterms:modified>
</cp:coreProperties>
</file>