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4572000"/>
  <p:notesSz cx="6858000" cy="9144000"/>
  <p:defaultTextStyle>
    <a:defPPr>
      <a:defRPr lang="en-US"/>
    </a:defPPr>
    <a:lvl1pPr marL="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1392" y="48"/>
      </p:cViewPr>
      <p:guideLst>
        <p:guide orient="horz" pos="144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20284"/>
            <a:ext cx="11658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590800"/>
            <a:ext cx="9601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397" y="121712"/>
            <a:ext cx="2159792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012" y="121712"/>
            <a:ext cx="6250784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937934"/>
            <a:ext cx="11658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937812"/>
            <a:ext cx="11658600" cy="100012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4" y="711200"/>
            <a:ext cx="4205289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711200"/>
            <a:ext cx="4205289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3092"/>
            <a:ext cx="12344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023409"/>
            <a:ext cx="606028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1449917"/>
            <a:ext cx="6060284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023409"/>
            <a:ext cx="606266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1449917"/>
            <a:ext cx="6062664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82033"/>
            <a:ext cx="4512470" cy="7747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8" y="182037"/>
            <a:ext cx="7667625" cy="390207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956737"/>
            <a:ext cx="4512470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4" y="3200403"/>
            <a:ext cx="8229600" cy="37782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4" y="408517"/>
            <a:ext cx="8229600" cy="274320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4" y="3578228"/>
            <a:ext cx="822960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83092"/>
            <a:ext cx="12344400" cy="7620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66803"/>
            <a:ext cx="12344400" cy="3017309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237570"/>
            <a:ext cx="32004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4237570"/>
            <a:ext cx="43434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4237570"/>
            <a:ext cx="32004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3135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31350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31350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31350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31350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1483274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262" y="3593128"/>
            <a:ext cx="4552413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77070" y="2966291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77070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77070" y="2966291"/>
            <a:ext cx="0" cy="65982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077070" y="2306471"/>
            <a:ext cx="0" cy="65982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41024" y="2966291"/>
            <a:ext cx="1119548" cy="1650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1405" y="1670382"/>
            <a:ext cx="51956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FF6600"/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879" y="2190832"/>
            <a:ext cx="1298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57457" y="2214471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sin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74472" y="2939705"/>
            <a:ext cx="194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cos</a:t>
            </a:r>
            <a:r>
              <a:rPr lang="en-US" sz="4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4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5361" y="2952683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84213" y="2968820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25409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50362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6559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Block Arc 45"/>
          <p:cNvSpPr/>
          <p:nvPr/>
        </p:nvSpPr>
        <p:spPr>
          <a:xfrm rot="9276576">
            <a:off x="1788348" y="2682102"/>
            <a:ext cx="571663" cy="610459"/>
          </a:xfrm>
          <a:prstGeom prst="blockArc">
            <a:avLst>
              <a:gd name="adj1" fmla="val 13574603"/>
              <a:gd name="adj2" fmla="val 17393596"/>
              <a:gd name="adj3" fmla="val 59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329757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27746" y="3593128"/>
            <a:ext cx="4180304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923553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17342" y="2079415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forward</a:t>
            </a:r>
            <a:endParaRPr lang="en-US" sz="4000" dirty="0" smtClean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071892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696845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73042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768132" y="2965441"/>
            <a:ext cx="1119548" cy="1111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923553" y="2972155"/>
            <a:ext cx="899647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4405" y="935715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7" name="Block Arc 56"/>
          <p:cNvSpPr/>
          <p:nvPr/>
        </p:nvSpPr>
        <p:spPr>
          <a:xfrm rot="9276576">
            <a:off x="487392" y="665134"/>
            <a:ext cx="571663" cy="610459"/>
          </a:xfrm>
          <a:prstGeom prst="blockArc">
            <a:avLst>
              <a:gd name="adj1" fmla="val 13574603"/>
              <a:gd name="adj2" fmla="val 16545285"/>
              <a:gd name="adj3" fmla="val 43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937707" y="2405451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535696" y="3593127"/>
            <a:ext cx="4180304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531503" y="2966290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9679842" y="368448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304795" y="992547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280992" y="368448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11889619" y="2965440"/>
            <a:ext cx="1606011" cy="1735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1531503" y="2972154"/>
            <a:ext cx="358116" cy="1064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11335236" y="1965068"/>
            <a:ext cx="5173012" cy="3322085"/>
          </a:xfrm>
          <a:prstGeom prst="arc">
            <a:avLst>
              <a:gd name="adj1" fmla="val 10854817"/>
              <a:gd name="adj2" fmla="val 15813799"/>
            </a:avLst>
          </a:prstGeom>
          <a:solidFill>
            <a:schemeClr val="tx2">
              <a:lumMod val="60000"/>
              <a:lumOff val="40000"/>
              <a:alpha val="4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9</cp:revision>
  <dcterms:created xsi:type="dcterms:W3CDTF">2015-09-16T03:43:06Z</dcterms:created>
  <dcterms:modified xsi:type="dcterms:W3CDTF">2016-09-06T12:41:02Z</dcterms:modified>
</cp:coreProperties>
</file>